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7315200" cy="3657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13198" r="5526" b="26822"/>
          <a:stretch/>
        </p:blipFill>
        <p:spPr bwMode="auto">
          <a:xfrm>
            <a:off x="914400" y="1600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2259" r="3354" b="26035"/>
          <a:stretch/>
        </p:blipFill>
        <p:spPr bwMode="auto">
          <a:xfrm>
            <a:off x="914400" y="925773"/>
            <a:ext cx="7315199" cy="5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7818" y="13855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5409" r="2729" b="11965"/>
          <a:stretch/>
        </p:blipFill>
        <p:spPr bwMode="auto">
          <a:xfrm>
            <a:off x="1191490" y="2182091"/>
            <a:ext cx="7239000" cy="17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11955" r="29890" b="26259"/>
          <a:stretch/>
        </p:blipFill>
        <p:spPr bwMode="auto">
          <a:xfrm>
            <a:off x="5257800" y="4211782"/>
            <a:ext cx="3158837" cy="7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3" t="11955" r="2720" b="26259"/>
          <a:stretch/>
        </p:blipFill>
        <p:spPr bwMode="auto">
          <a:xfrm>
            <a:off x="3351067" y="5098472"/>
            <a:ext cx="2857501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11955" r="65697" b="26259"/>
          <a:stretch/>
        </p:blipFill>
        <p:spPr bwMode="auto">
          <a:xfrm>
            <a:off x="1219200" y="42672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10755" r="3281" b="21639"/>
          <a:stretch/>
        </p:blipFill>
        <p:spPr bwMode="auto">
          <a:xfrm>
            <a:off x="1143000" y="1011382"/>
            <a:ext cx="7239000" cy="8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3429" b="21639"/>
          <a:stretch/>
        </p:blipFill>
        <p:spPr bwMode="auto">
          <a:xfrm>
            <a:off x="935181" y="914399"/>
            <a:ext cx="7218219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0755" r="19610" b="26248"/>
          <a:stretch/>
        </p:blipFill>
        <p:spPr bwMode="auto">
          <a:xfrm>
            <a:off x="935181" y="1808018"/>
            <a:ext cx="3625705" cy="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3828" r="13002" b="24711"/>
          <a:stretch/>
        </p:blipFill>
        <p:spPr bwMode="auto">
          <a:xfrm>
            <a:off x="4725266" y="1808018"/>
            <a:ext cx="3428134" cy="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1652" r="5143" b="23944"/>
          <a:stretch/>
        </p:blipFill>
        <p:spPr bwMode="auto">
          <a:xfrm>
            <a:off x="983671" y="3381664"/>
            <a:ext cx="6198179" cy="5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2420" r="4809" b="24583"/>
          <a:stretch/>
        </p:blipFill>
        <p:spPr bwMode="auto">
          <a:xfrm>
            <a:off x="990599" y="4343400"/>
            <a:ext cx="6191251" cy="5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11652" r="4531" b="20743"/>
          <a:stretch/>
        </p:blipFill>
        <p:spPr bwMode="auto">
          <a:xfrm>
            <a:off x="983671" y="5181600"/>
            <a:ext cx="619817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4596" r="4107" b="20871"/>
          <a:stretch/>
        </p:blipFill>
        <p:spPr bwMode="auto">
          <a:xfrm>
            <a:off x="990600" y="2514600"/>
            <a:ext cx="6567055" cy="7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13129" r="3650" b="26629"/>
          <a:stretch/>
        </p:blipFill>
        <p:spPr bwMode="auto">
          <a:xfrm>
            <a:off x="1066800" y="1108364"/>
            <a:ext cx="7132638" cy="5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r="2565" b="19334"/>
          <a:stretch/>
        </p:blipFill>
        <p:spPr bwMode="auto">
          <a:xfrm>
            <a:off x="1066800" y="1752600"/>
            <a:ext cx="7132637" cy="72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r="3213" b="17798"/>
          <a:stretch/>
        </p:blipFill>
        <p:spPr bwMode="auto">
          <a:xfrm>
            <a:off x="1066800" y="2819400"/>
            <a:ext cx="7132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17798" r="4645" b="23815"/>
          <a:stretch/>
        </p:blipFill>
        <p:spPr bwMode="auto">
          <a:xfrm>
            <a:off x="1066800" y="4211782"/>
            <a:ext cx="7132637" cy="52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3956" r="4243" b="26121"/>
          <a:stretch/>
        </p:blipFill>
        <p:spPr bwMode="auto">
          <a:xfrm>
            <a:off x="1066801" y="5167745"/>
            <a:ext cx="7132636" cy="5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20782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39225"/>
            <a:ext cx="2438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</a:rPr>
              <a:t>Rvovq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KvR</a:t>
            </a:r>
            <a:r>
              <a:rPr lang="en-US" sz="3200" dirty="0" smtClean="0">
                <a:latin typeface="SutonnyMJ" pitchFamily="2" charset="0"/>
              </a:rPr>
              <a:t> t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5438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619" r="2469" b="3829"/>
          <a:stretch/>
        </p:blipFill>
        <p:spPr bwMode="auto">
          <a:xfrm>
            <a:off x="838200" y="2286000"/>
            <a:ext cx="7315200" cy="358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20782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1676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g~j¨vqb</a:t>
            </a:r>
            <a:r>
              <a:rPr lang="en-US" sz="3200" dirty="0" smtClean="0">
                <a:latin typeface="SutonnyMJ" pitchFamily="2" charset="0"/>
              </a:rPr>
              <a:t> t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53625"/>
            <a:ext cx="5867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MVbMZfv‡e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ar-SA" sz="3200" dirty="0" smtClean="0">
                <a:latin typeface="SutonnyMJ" pitchFamily="2" charset="0"/>
              </a:rPr>
              <a:t>اسم</a:t>
            </a:r>
            <a:r>
              <a:rPr lang="en-US" sz="3200" dirty="0" smtClean="0">
                <a:latin typeface="SutonnyMJ" pitchFamily="2" charset="0"/>
              </a:rPr>
              <a:t> KZ </a:t>
            </a:r>
            <a:r>
              <a:rPr lang="en-US" sz="3200" dirty="0" err="1" smtClean="0">
                <a:latin typeface="SutonnyMJ" pitchFamily="2" charset="0"/>
              </a:rPr>
              <a:t>cÖKvi</a:t>
            </a:r>
            <a:r>
              <a:rPr lang="en-US" sz="3200" dirty="0" smtClean="0">
                <a:latin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</a:rPr>
              <a:t>?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818" y="4139625"/>
            <a:ext cx="626918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اسم مشتق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Kv‡K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Zvi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cÖKvi</a:t>
            </a:r>
            <a:r>
              <a:rPr lang="en-US" sz="3200" dirty="0" smtClean="0">
                <a:latin typeface="SutonnyMJ" pitchFamily="2" charset="0"/>
              </a:rPr>
              <a:t> ¸‡</a:t>
            </a:r>
            <a:r>
              <a:rPr lang="en-US" sz="3200" dirty="0" err="1" smtClean="0">
                <a:latin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</a:rPr>
              <a:t> ?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920425"/>
            <a:ext cx="6019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اسم جامد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</a:rPr>
              <a:t>Kv‡K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</a:rPr>
              <a:t> ? </a:t>
            </a:r>
            <a:r>
              <a:rPr lang="en-US" sz="3200" dirty="0" err="1" smtClean="0">
                <a:latin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D`vniY</a:t>
            </a:r>
            <a:r>
              <a:rPr lang="en-US" sz="3200" dirty="0" smtClean="0">
                <a:latin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</a:rPr>
              <a:t>vI</a:t>
            </a:r>
            <a:r>
              <a:rPr lang="en-US" sz="3200" dirty="0" smtClean="0">
                <a:latin typeface="SutonnyMJ" pitchFamily="2" charset="0"/>
              </a:rPr>
              <a:t> |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20782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15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939225"/>
            <a:ext cx="17907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evwoi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KvR</a:t>
            </a:r>
            <a:r>
              <a:rPr lang="en-US" sz="3200" dirty="0" smtClean="0">
                <a:latin typeface="SutonnyMJ" pitchFamily="2" charset="0"/>
              </a:rPr>
              <a:t> t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15152" r="1980" b="17707"/>
          <a:stretch/>
        </p:blipFill>
        <p:spPr bwMode="auto">
          <a:xfrm>
            <a:off x="838200" y="1662545"/>
            <a:ext cx="7391400" cy="7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20782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t="5748" r="25807" b="77118"/>
          <a:stretch/>
        </p:blipFill>
        <p:spPr bwMode="auto">
          <a:xfrm>
            <a:off x="2831690" y="914400"/>
            <a:ext cx="3569110" cy="112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380672" y="1168021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7100" y="177762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معرفة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44" y="1661958"/>
            <a:ext cx="914400" cy="975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04672" y="200622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المعلم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r="6941" b="8257"/>
          <a:stretch/>
        </p:blipFill>
        <p:spPr bwMode="auto">
          <a:xfrm>
            <a:off x="1990272" y="2676525"/>
            <a:ext cx="246742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72000" y="1930021"/>
            <a:ext cx="2923310" cy="3099179"/>
            <a:chOff x="4572000" y="1930021"/>
            <a:chExt cx="2923310" cy="3099179"/>
          </a:xfrm>
        </p:grpSpPr>
        <p:sp>
          <p:nvSpPr>
            <p:cNvPr id="6" name="TextBox 5"/>
            <p:cNvSpPr txBox="1"/>
            <p:nvPr/>
          </p:nvSpPr>
          <p:spPr>
            <a:xfrm>
              <a:off x="5334000" y="1930021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الدرس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" t="1505" r="7960" b="11024"/>
            <a:stretch/>
          </p:blipFill>
          <p:spPr bwMode="auto">
            <a:xfrm>
              <a:off x="4572000" y="2676525"/>
              <a:ext cx="292331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914400"/>
            <a:ext cx="4572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wb‡Pi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D`vniY</a:t>
            </a:r>
            <a:r>
              <a:rPr lang="en-US" sz="3200" dirty="0" smtClean="0">
                <a:latin typeface="SutonnyMJ" pitchFamily="2" charset="0"/>
              </a:rPr>
              <a:t> ¸‡</a:t>
            </a:r>
            <a:r>
              <a:rPr lang="en-US" sz="3200" dirty="0" err="1" smtClean="0">
                <a:latin typeface="SutonnyMJ" pitchFamily="2" charset="0"/>
              </a:rPr>
              <a:t>jvi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cÖwZ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jÿKi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864908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الف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2775547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رجلٌ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686186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كلبٌ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596825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قلمٌ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929825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ب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844225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النصر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2285" y="3744795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التعليم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4570" y="4645365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الفتح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1905000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SutonnyMJ" pitchFamily="2" charset="0"/>
              </a:rPr>
              <a:t>ج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844225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ناصرٌ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3783450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معلمٌ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722675"/>
            <a:ext cx="1219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فاتحٌ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13129" r="3426" b="18905"/>
          <a:stretch/>
        </p:blipFill>
        <p:spPr bwMode="auto">
          <a:xfrm>
            <a:off x="2369127" y="1752599"/>
            <a:ext cx="4378038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13188" r="4205" b="22279"/>
          <a:stretch/>
        </p:blipFill>
        <p:spPr bwMode="auto">
          <a:xfrm>
            <a:off x="1544782" y="2514600"/>
            <a:ext cx="5389418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0884" r="5649" b="24584"/>
          <a:stretch/>
        </p:blipFill>
        <p:spPr bwMode="auto">
          <a:xfrm>
            <a:off x="1094508" y="3380509"/>
            <a:ext cx="3001241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0038" r="8398" b="15429"/>
          <a:stretch/>
        </p:blipFill>
        <p:spPr bwMode="auto">
          <a:xfrm>
            <a:off x="4648273" y="3380509"/>
            <a:ext cx="990527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2419" r="7007" b="18439"/>
          <a:stretch/>
        </p:blipFill>
        <p:spPr bwMode="auto">
          <a:xfrm>
            <a:off x="990600" y="4239491"/>
            <a:ext cx="3248890" cy="6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12419" r="13591" b="18439"/>
          <a:stretch/>
        </p:blipFill>
        <p:spPr bwMode="auto">
          <a:xfrm>
            <a:off x="4734753" y="4239491"/>
            <a:ext cx="1014883" cy="6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8450" r="6148" b="22279"/>
          <a:stretch/>
        </p:blipFill>
        <p:spPr bwMode="auto">
          <a:xfrm>
            <a:off x="1205345" y="5194300"/>
            <a:ext cx="3034145" cy="6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94300"/>
            <a:ext cx="13477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21645" r="9780" b="30094"/>
          <a:stretch/>
        </p:blipFill>
        <p:spPr bwMode="auto">
          <a:xfrm>
            <a:off x="1205345" y="914399"/>
            <a:ext cx="6012873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0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b="21846"/>
          <a:stretch/>
        </p:blipFill>
        <p:spPr bwMode="auto">
          <a:xfrm>
            <a:off x="900545" y="914400"/>
            <a:ext cx="3485718" cy="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12390" r="2464" b="24289"/>
          <a:stretch/>
        </p:blipFill>
        <p:spPr bwMode="auto">
          <a:xfrm>
            <a:off x="900545" y="2105891"/>
            <a:ext cx="4904510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10946" r="2793" b="24661"/>
          <a:stretch/>
        </p:blipFill>
        <p:spPr bwMode="auto">
          <a:xfrm>
            <a:off x="900545" y="3214255"/>
            <a:ext cx="4904510" cy="6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2317" r="2739" b="23291"/>
          <a:stretch/>
        </p:blipFill>
        <p:spPr bwMode="auto">
          <a:xfrm>
            <a:off x="900544" y="4447308"/>
            <a:ext cx="7495311" cy="6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448" b="26248"/>
          <a:stretch/>
        </p:blipFill>
        <p:spPr bwMode="auto">
          <a:xfrm>
            <a:off x="917575" y="838200"/>
            <a:ext cx="7308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12354" r="67002" b="23112"/>
          <a:stretch/>
        </p:blipFill>
        <p:spPr bwMode="auto">
          <a:xfrm>
            <a:off x="6573983" y="4523508"/>
            <a:ext cx="1274617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12354" r="38482" b="23112"/>
          <a:stretch/>
        </p:blipFill>
        <p:spPr bwMode="auto">
          <a:xfrm>
            <a:off x="3893126" y="4523509"/>
            <a:ext cx="1288474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0" t="12354" r="5400" b="23112"/>
          <a:stretch/>
        </p:blipFill>
        <p:spPr bwMode="auto">
          <a:xfrm>
            <a:off x="1341727" y="4523509"/>
            <a:ext cx="1440874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7218" r="2640" b="11362"/>
          <a:stretch/>
        </p:blipFill>
        <p:spPr bwMode="auto">
          <a:xfrm>
            <a:off x="917575" y="1884217"/>
            <a:ext cx="7308850" cy="18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4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srcRect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5863"/>
            <a:ext cx="729138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4811" b="25480"/>
          <a:stretch/>
        </p:blipFill>
        <p:spPr bwMode="auto">
          <a:xfrm>
            <a:off x="990600" y="762000"/>
            <a:ext cx="7291388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8" t="12420" r="5519" b="23047"/>
          <a:stretch/>
        </p:blipFill>
        <p:spPr bwMode="auto">
          <a:xfrm>
            <a:off x="4197926" y="1607127"/>
            <a:ext cx="2507673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12420" r="51298" b="23047"/>
          <a:stretch/>
        </p:blipFill>
        <p:spPr bwMode="auto">
          <a:xfrm>
            <a:off x="1066800" y="1600200"/>
            <a:ext cx="2895600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41094" y="3581400"/>
            <a:ext cx="3340894" cy="2346957"/>
            <a:chOff x="4941094" y="3581400"/>
            <a:chExt cx="3340894" cy="234695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77"/>
            <a:stretch/>
          </p:blipFill>
          <p:spPr bwMode="auto">
            <a:xfrm>
              <a:off x="4941094" y="4754057"/>
              <a:ext cx="1612106" cy="579943"/>
            </a:xfrm>
            <a:prstGeom prst="homePlat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t="2320" b="50000"/>
            <a:stretch/>
          </p:blipFill>
          <p:spPr>
            <a:xfrm>
              <a:off x="6605588" y="3581400"/>
              <a:ext cx="1676400" cy="234695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04455" y="3657600"/>
            <a:ext cx="3796145" cy="2286000"/>
            <a:chOff x="1004455" y="3657600"/>
            <a:chExt cx="3796145" cy="22860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246"/>
            <a:stretch/>
          </p:blipFill>
          <p:spPr bwMode="auto">
            <a:xfrm>
              <a:off x="1004455" y="4577520"/>
              <a:ext cx="1891145" cy="600725"/>
            </a:xfrm>
            <a:prstGeom prst="homePlat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22620" r="41797" b="27576"/>
            <a:stretch/>
          </p:blipFill>
          <p:spPr>
            <a:xfrm rot="5400000">
              <a:off x="2705100" y="3848100"/>
              <a:ext cx="2286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3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-2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r="3555" b="13029"/>
          <a:stretch/>
        </p:blipFill>
        <p:spPr bwMode="auto">
          <a:xfrm>
            <a:off x="876300" y="838200"/>
            <a:ext cx="7391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14597" r="45382" b="22407"/>
          <a:stretch/>
        </p:blipFill>
        <p:spPr bwMode="auto">
          <a:xfrm>
            <a:off x="1066799" y="2653146"/>
            <a:ext cx="1129144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1" t="14597" r="11110" b="22407"/>
          <a:stretch/>
        </p:blipFill>
        <p:spPr bwMode="auto">
          <a:xfrm>
            <a:off x="1129144" y="4800600"/>
            <a:ext cx="1004455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5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3087" b="15044"/>
          <a:stretch/>
        </p:blipFill>
        <p:spPr bwMode="auto">
          <a:xfrm>
            <a:off x="942108" y="762001"/>
            <a:ext cx="730134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7970" r="3739" b="15317"/>
          <a:stretch/>
        </p:blipFill>
        <p:spPr bwMode="auto">
          <a:xfrm>
            <a:off x="942108" y="1634836"/>
            <a:ext cx="730134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3" t="10884" r="39808" b="20741"/>
          <a:stretch/>
        </p:blipFill>
        <p:spPr bwMode="auto">
          <a:xfrm>
            <a:off x="3962400" y="4946073"/>
            <a:ext cx="997527" cy="6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7" t="10883" r="5080" b="23047"/>
          <a:stretch/>
        </p:blipFill>
        <p:spPr bwMode="auto">
          <a:xfrm>
            <a:off x="6629400" y="4890654"/>
            <a:ext cx="1246910" cy="5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10883" r="66986" b="23047"/>
          <a:stretch/>
        </p:blipFill>
        <p:spPr bwMode="auto">
          <a:xfrm>
            <a:off x="1295400" y="4890654"/>
            <a:ext cx="997527" cy="5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2737"/>
            <a:ext cx="731520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0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59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Rahman</dc:creator>
  <cp:lastModifiedBy>Tech Point</cp:lastModifiedBy>
  <cp:revision>161</cp:revision>
  <dcterms:created xsi:type="dcterms:W3CDTF">2006-08-16T00:00:00Z</dcterms:created>
  <dcterms:modified xsi:type="dcterms:W3CDTF">2019-11-10T15:21:52Z</dcterms:modified>
</cp:coreProperties>
</file>