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7" r:id="rId4"/>
    <p:sldId id="269" r:id="rId5"/>
    <p:sldId id="270" r:id="rId6"/>
    <p:sldId id="272" r:id="rId7"/>
    <p:sldId id="271" r:id="rId8"/>
    <p:sldId id="273" r:id="rId9"/>
    <p:sldId id="274" r:id="rId10"/>
    <p:sldId id="277" r:id="rId11"/>
    <p:sldId id="275" r:id="rId12"/>
    <p:sldId id="276" r:id="rId13"/>
    <p:sldId id="278" r:id="rId14"/>
    <p:sldId id="279" r:id="rId15"/>
    <p:sldId id="280" r:id="rId16"/>
    <p:sldId id="268" r:id="rId17"/>
    <p:sldId id="265" r:id="rId18"/>
  </p:sldIdLst>
  <p:sldSz cx="119792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840" y="-108"/>
      </p:cViewPr>
      <p:guideLst>
        <p:guide orient="horz" pos="2160"/>
        <p:guide pos="37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Sort 6"/>
          <p:cNvSpPr/>
          <p:nvPr userDrawn="1"/>
        </p:nvSpPr>
        <p:spPr>
          <a:xfrm flipV="1">
            <a:off x="0" y="0"/>
            <a:ext cx="11857037" cy="304800"/>
          </a:xfrm>
          <a:prstGeom prst="flowChartSor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Sort 7"/>
          <p:cNvSpPr/>
          <p:nvPr userDrawn="1"/>
        </p:nvSpPr>
        <p:spPr>
          <a:xfrm flipV="1">
            <a:off x="0" y="6477000"/>
            <a:ext cx="12085637" cy="381000"/>
          </a:xfrm>
          <a:prstGeom prst="flowChartSor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ort 8"/>
          <p:cNvSpPr/>
          <p:nvPr userDrawn="1"/>
        </p:nvSpPr>
        <p:spPr>
          <a:xfrm rot="5400000" flipV="1">
            <a:off x="-3230563" y="3200400"/>
            <a:ext cx="6781800" cy="381000"/>
          </a:xfrm>
          <a:prstGeom prst="flowChartSor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ort 9"/>
          <p:cNvSpPr/>
          <p:nvPr userDrawn="1"/>
        </p:nvSpPr>
        <p:spPr>
          <a:xfrm rot="5400000" flipV="1">
            <a:off x="8428037" y="3276600"/>
            <a:ext cx="6781800" cy="381000"/>
          </a:xfrm>
          <a:prstGeom prst="flowChartSor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636837" y="645789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baseline="0" smtClean="0">
                <a:latin typeface="NikoshBAN" pitchFamily="2" charset="0"/>
                <a:cs typeface="NikoshBAN" pitchFamily="2" charset="0"/>
              </a:rPr>
              <a:t> স</a:t>
            </a:r>
            <a:r>
              <a:rPr lang="en-US" sz="2000" b="1" baseline="0" smtClean="0">
                <a:latin typeface="NikoshBAN" pitchFamily="2" charset="0"/>
                <a:cs typeface="NikoshBAN" pitchFamily="2" charset="0"/>
              </a:rPr>
              <a:t>হকারী শিক্ষক, জেলা এম্বাসেডর,নূতন বাজার দাখিল মাদরাসা,ছাতক,সুনামগঞ্জ।</a:t>
            </a:r>
            <a:endParaRPr lang="en-US" sz="20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0"/>
            <a:ext cx="1143000" cy="1143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399" y="0"/>
            <a:ext cx="1143000" cy="1143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837" y="5791200"/>
            <a:ext cx="1143000" cy="1143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5791200"/>
            <a:ext cx="1143000" cy="11430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4922837" y="-1911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শাহীন</a:t>
            </a:r>
            <a:r>
              <a:rPr lang="bn-BD" sz="2400" b="1" baseline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আলম </a:t>
            </a:r>
            <a:endParaRPr lang="en-US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974" y="274639"/>
            <a:ext cx="269533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8964" y="274639"/>
            <a:ext cx="788635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80" y="4406901"/>
            <a:ext cx="101823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280" y="2906713"/>
            <a:ext cx="101823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964" y="1600201"/>
            <a:ext cx="52908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465" y="1600201"/>
            <a:ext cx="52908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535113"/>
            <a:ext cx="52929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64" y="2174875"/>
            <a:ext cx="52929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5306" y="1535113"/>
            <a:ext cx="52950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5306" y="2174875"/>
            <a:ext cx="52950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64" y="273050"/>
            <a:ext cx="394109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64" y="273051"/>
            <a:ext cx="669674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964" y="1435101"/>
            <a:ext cx="394109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022" y="4800600"/>
            <a:ext cx="71875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8022" y="612775"/>
            <a:ext cx="71875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8022" y="5367338"/>
            <a:ext cx="71875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964" y="274638"/>
            <a:ext cx="107813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600201"/>
            <a:ext cx="107813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964" y="6356351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2919" y="6356351"/>
            <a:ext cx="3793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147" y="6356351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3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bhagachaup.sirajganj.gov.bd/site/golpo_noy_shotti/04659ff6-5c00-4d75-a13f-6517ab75a8a0/%E0%A6%9C%E0%A6%BE%E0%A6%A4%E0%A7%80%E0%A7%9F-%E0%A6%A4%E0%A6%A5%E0%A7%8D%E0%A6%AF-%E0%A6%AC%E0%A6%BE%E0%A6%A4%E0%A6%BE%E0%A7%9F%E0%A6%A8%E0%A7%87%E0%A6%B0-%E0%A6%98%E0%A6%9F%E0%A6%A8%E0%A6%BE%E0%A6%AA%E0%A7%81%E0%A6%9E%E0%A7%8D%E0%A6%9C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K_Dxuo14zU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4437" y="609600"/>
            <a:ext cx="5665396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37" y="2286000"/>
            <a:ext cx="5029975" cy="2952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9625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51237" y="2590800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আমরা একটা ভিডিও দেখি...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3037" y="144780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জনগণের দোর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গোড়ায় সরকারি সেবাসমূহঃ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94137" y="3505200"/>
            <a:ext cx="40005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hlinkClick r:id="rId3"/>
              </a:rPr>
              <a:t>http://www.subhagachaup.sirajganj.gov.bd/site/golpo_noy_shotti/04659ff6-5c00-4d75-a13f-6517ab75a8a0/%E0%A6%9C%E0%A6%BE%E0%A6%A4%E0%A7%80%E0%A7%9F-%E0%A6%A4%E0%A6%A5%E0%A7%8D%E0%A6%AF-%E0%A6%AC%E0%A6%BE%E0%A6%A4%E0%A6%BE%E0%A7%9F%E0%A6%A8%E0%A7%87%E0%A6%B0-%E0%A6%98%E0%A6%9F%E0%A6%A8%E0%A6%BE%E0%A6%AA%E0%A7%81%E0%A6%9E%E0%A7%8D%E0%A6%9C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62037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19" y="2226705"/>
            <a:ext cx="4642918" cy="28169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37" y="2226705"/>
            <a:ext cx="4215086" cy="28169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865437" y="990600"/>
            <a:ext cx="6023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জনগণের দোর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গোড়ায় সরকারি সেবাসমূহঃ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837" y="5405735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1037" y="5410200"/>
            <a:ext cx="6023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anose="02000000000000000000" pitchFamily="2" charset="0"/>
              </a:rPr>
              <a:t>টাকা</a:t>
            </a:r>
            <a:r>
              <a:rPr lang="en-US" sz="2400" b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2400" b="1" dirty="0"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anose="02000000000000000000" pitchFamily="2" charset="0"/>
              </a:rPr>
              <a:t>মোবাইলের</a:t>
            </a:r>
            <a:r>
              <a:rPr lang="en-US" sz="2400" b="1" dirty="0" smtClean="0">
                <a:latin typeface="NikoshBAN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itchFamily="2" charset="0"/>
                <a:cs typeface="NikoshBAN" panose="02000000000000000000" pitchFamily="2" charset="0"/>
              </a:rPr>
              <a:t>মাধ্যমে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7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7" y="2242369"/>
            <a:ext cx="4676882" cy="2863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" y="2177442"/>
            <a:ext cx="4803751" cy="2927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964844" y="838200"/>
            <a:ext cx="6023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জনগণের দোর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গোড়ায় সরকারি সেবাসমূহঃ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94437" y="5474182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ফোনের মাধ্যমে পরীক্ষার ফলাফল জানা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837" y="5481935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NikoshBAN" panose="02000000000000000000" pitchFamily="2" charset="0"/>
                <a:cs typeface="NikoshBAN" panose="02000000000000000000" pitchFamily="2" charset="0"/>
              </a:rPr>
              <a:t>ফোন কলের মাধ্যমে ই- স্বাস্থ্য সেবা গ্রহণ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2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3034" y="182880"/>
            <a:ext cx="648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36837" y="2819400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 জনগণের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দোরগো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সেবা প্রদান করে তার একটি তালিকা লিখ ?</a:t>
            </a:r>
          </a:p>
        </p:txBody>
      </p:sp>
      <p:sp>
        <p:nvSpPr>
          <p:cNvPr id="7" name="Rectangle 6"/>
          <p:cNvSpPr/>
          <p:nvPr/>
        </p:nvSpPr>
        <p:spPr>
          <a:xfrm>
            <a:off x="2408237" y="4101405"/>
            <a:ext cx="723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</a:p>
          <a:p>
            <a:pPr algn="ctr"/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ই-পর্চা, ই-বুক, ই-স্বাস্থ্যসেবা, ফলাফল প্রকাশ, </a:t>
            </a:r>
            <a:endParaRPr 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টাকা স্থানান্তর, পরিবহন, বিল পরিশোধ ইত্যাদি।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3703637" y="685800"/>
            <a:ext cx="4343400" cy="12192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2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32113"/>
              </p:ext>
            </p:extLst>
          </p:nvPr>
        </p:nvGraphicFramePr>
        <p:xfrm>
          <a:off x="1798637" y="2233860"/>
          <a:ext cx="8439237" cy="3328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3079"/>
                <a:gridCol w="2813079"/>
                <a:gridCol w="2813079"/>
              </a:tblGrid>
              <a:tr h="665748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অতীত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বর্তমান</a:t>
                      </a:r>
                      <a:r>
                        <a:rPr lang="bn-BD" sz="24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5748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নামের ছাড়পত্র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কমপক্ষে</a:t>
                      </a:r>
                      <a:r>
                        <a:rPr lang="bn-BD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৭ দিন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 মিনিট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5748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নিবন্ধন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কমপক্ষে ৩০ দিন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 দিন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5748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ফি প্রদান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ভোর থেকে</a:t>
                      </a:r>
                      <a:r>
                        <a:rPr lang="bn-BD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লাইনে দাঁড়িয়ে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ব্যাংকের</a:t>
                      </a:r>
                      <a:r>
                        <a:rPr lang="bn-BD" sz="2400" b="1" baseline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65748">
                <a:tc>
                  <a:txBody>
                    <a:bodyPr/>
                    <a:lstStyle/>
                    <a:p>
                      <a:pPr algn="ctr"/>
                      <a:r>
                        <a:rPr lang="bn-BD" sz="2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নিবন্ধনের জন্য অফিসে যাতায়াত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কমপক্ষে</a:t>
                      </a:r>
                      <a:r>
                        <a:rPr lang="bn-BD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৬ বার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একবারও না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36837" y="685800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 ও ফার্মসমূহ অনলাইনে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নিবন্ধন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 ও বর্তমান 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মধ্যে পার্থক্যঃ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7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09604" y="3800005"/>
            <a:ext cx="7159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ওয়েব পোর্টালে সরকার কী কী তথ্য প্রকাশ করে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5837" y="3058180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ই-বুক এর সুবিধা কী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8837" y="1167825"/>
            <a:ext cx="472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5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7664" y="3733800"/>
            <a:ext cx="77905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বর্তমান সময়ে কোম্পানি ও ফার্ম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অনলাইনে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নিবন্ধন এর সুবিধা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লিখে আনবে ?  </a:t>
            </a:r>
            <a:endParaRPr lang="en-US" sz="28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3627437" y="762000"/>
            <a:ext cx="4114800" cy="1524000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45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37" y="2362200"/>
            <a:ext cx="4862480" cy="3030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32-Point Star 5"/>
          <p:cNvSpPr/>
          <p:nvPr/>
        </p:nvSpPr>
        <p:spPr>
          <a:xfrm>
            <a:off x="3932237" y="749587"/>
            <a:ext cx="3429000" cy="1231613"/>
          </a:xfrm>
          <a:prstGeom prst="star3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5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17837" y="710624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831" y="152401"/>
            <a:ext cx="2555797" cy="30480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65237" y="3200403"/>
            <a:ext cx="3886200" cy="286843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ফরিদ উদ্দীন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দুপচাচিয়া ডি এস ফাযিল মাদ্রাসা। </a:t>
            </a:r>
            <a:endPara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26160" y="3200403"/>
            <a:ext cx="4267200" cy="286843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১ম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প্রযুক্তির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99" y="352857"/>
            <a:ext cx="2946276" cy="27703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5315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17837" y="1167825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আমরা একটা ভিডিও দেখিঃ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08437" y="3276600"/>
            <a:ext cx="3962400" cy="18288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hlinkClick r:id="rId3"/>
              </a:rPr>
              <a:t>https://www.youtube.com/watch?v=LK_Dxuo14zU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9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428" y="1989220"/>
            <a:ext cx="4759198" cy="24985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13037" y="863025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3200" b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0037" y="5020307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সরকারি কর্মকান্ডে তথ্য ও যোগাযোগ প্রযুক্তির প্রয়োগ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6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437" y="955022"/>
            <a:ext cx="70104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...............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12836" y="1973179"/>
            <a:ext cx="10134601" cy="343702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সরকার জাতীয় ওয়েব পোর্টলের মাধ্যমে জনগণের নিকট কী কী তথ্য </a:t>
            </a:r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 </a:t>
            </a:r>
            <a:endPara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জনগণের দোরগোড়ায় সরকারি সেবাসমূহ ব্যাখ্যা </a:t>
            </a:r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ব্যবসার উদ্দেশ্যে কোম্পানিসমূহের অনলাইনে নিবন্ধনের বর্তমান </a:t>
            </a:r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 </a:t>
            </a:r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2800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 বর্ণনা করতে </a:t>
            </a:r>
            <a:r>
              <a:rPr lang="bn-BD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63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াংলাদেশ (Bangladesh) জাতীয় তথ্য বাতায়ন | গণপ্রজাতন্ত্রী বাংলাদেশ সরকার | People's Republic of Bangladesh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7" y="2017998"/>
            <a:ext cx="5254426" cy="38556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505813" y="1905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৫। জাতীয় পরিচয় পত্রের নিবন্ধন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75437" y="3239166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৬। বিভিন্ন ধরনের </a:t>
            </a:r>
            <a:r>
              <a:rPr lang="en-US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নীতিমালা  সমূহ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3037" y="4673025"/>
            <a:ext cx="4111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৭। আয়কর তথ্য প্রকাশ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2642" y="724486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সরকার যে সকল তথ্যাদি ওয়েব পোর্টালে প্রকাশ করে....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াংলাদেশ (Bangladesh) জাতীয় তথ্য বাতায়ন | গণপ্রজাতন্ত্রী বাংলাদেশ সরকার | People's Republic of Bangladesh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67" y="2133600"/>
            <a:ext cx="4998270" cy="3667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22437" y="641866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সরকার যে সকল তথ্যাদি ওয়েব পোর্টালে প্রকাশ করে....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7637" y="132022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9637" y="30480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২। দরপত্র প্রকাশ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6837" y="2003267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১। নিয়োগ বিজ্ঞপ্তি প্রকাশ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6837" y="4005982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৩। বিভিন্ন প্রকার আদেশ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7837" y="51054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৪। স্বাস্থ্য বিষয়ক সেবা প্রদান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3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88" y="2021303"/>
            <a:ext cx="4278293" cy="26111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65" y="2021302"/>
            <a:ext cx="3759198" cy="26111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398837" y="6858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আইন প্রনয়নে জনগনের মতামত গ্রহণঃ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3012" y="51054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ই- মেইল এর মাধ্যমে </a:t>
            </a:r>
            <a:endParaRPr lang="en-US" sz="2400" b="1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জনগণের তথ্য সংগ্রহ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437" y="5192189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কল সেন্টার এর মাধ্যমে </a:t>
            </a:r>
            <a:endParaRPr lang="en-US" sz="2400" b="1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জনগণের মতামত গ্রহণ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3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8837" y="109162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4037" y="4572000"/>
            <a:ext cx="567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ফোনের মাধ্যমে কল করে, ই-মেইল এর মাধ্যমে</a:t>
            </a:r>
            <a:r>
              <a:rPr lang="en-US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,কল </a:t>
            </a:r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সেন্টার এর মাধ্যমে </a:t>
            </a:r>
            <a:r>
              <a:rPr lang="bn-BD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 </a:t>
            </a:r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মতামত </a:t>
            </a:r>
            <a:r>
              <a:rPr lang="bn-BD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 করে।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6440" y="28194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q"/>
            </a:pPr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জনগণের নিকট হতে সরকার </a:t>
            </a:r>
            <a:r>
              <a:rPr lang="en-US" sz="24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>
                <a:latin typeface="NikoshBAN" panose="02000000000000000000" pitchFamily="2" charset="0"/>
                <a:cs typeface="NikoshBAN" panose="02000000000000000000" pitchFamily="2" charset="0"/>
              </a:rPr>
              <a:t>ভাবে মতামত সংগ্রহ করে</a:t>
            </a:r>
            <a:r>
              <a:rPr lang="bn-BD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 নিজ নিজ খাতায় লিখ।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2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377</Words>
  <Application>Microsoft Office PowerPoint</Application>
  <PresentationFormat>Custom</PresentationFormat>
  <Paragraphs>73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41</cp:revision>
  <dcterms:created xsi:type="dcterms:W3CDTF">2006-08-16T00:00:00Z</dcterms:created>
  <dcterms:modified xsi:type="dcterms:W3CDTF">2020-09-21T18:26:48Z</dcterms:modified>
</cp:coreProperties>
</file>