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5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78" r:id="rId13"/>
    <p:sldId id="266" r:id="rId14"/>
    <p:sldId id="267" r:id="rId15"/>
    <p:sldId id="27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801600" cy="7772400"/>
  <p:notesSz cx="9144000" cy="6858000"/>
  <p:defaultTextStyle>
    <a:defPPr>
      <a:defRPr lang="en-US"/>
    </a:defPPr>
    <a:lvl1pPr marL="0" algn="l" defTabSz="11390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9534" algn="l" defTabSz="11390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39068" algn="l" defTabSz="11390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08602" algn="l" defTabSz="11390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78136" algn="l" defTabSz="11390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47670" algn="l" defTabSz="11390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17204" algn="l" defTabSz="11390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86738" algn="l" defTabSz="11390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56272" algn="l" defTabSz="11390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10" y="-354"/>
      </p:cViewPr>
      <p:guideLst>
        <p:guide orient="horz" pos="1872"/>
        <p:guide pos="40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F8B0C-035C-4D5E-A839-89BFCC629AD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F76600-7554-4923-985E-4649BB4B5AAB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শহরাঞ্চলের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প্রতিষ্ঠান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সমূহ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D6FA0B3A-62E2-4766-8E5B-474049E5BF78}" type="parTrans" cxnId="{BDAF2EAF-9EF4-48D4-AB07-F9801F95DE78}">
      <dgm:prSet/>
      <dgm:spPr/>
      <dgm:t>
        <a:bodyPr/>
        <a:lstStyle/>
        <a:p>
          <a:endParaRPr lang="en-US"/>
        </a:p>
      </dgm:t>
    </dgm:pt>
    <dgm:pt modelId="{E201A513-C34D-4FBD-83A3-774732494FFA}" type="sibTrans" cxnId="{BDAF2EAF-9EF4-48D4-AB07-F9801F95DE78}">
      <dgm:prSet/>
      <dgm:spPr/>
      <dgm:t>
        <a:bodyPr/>
        <a:lstStyle/>
        <a:p>
          <a:endParaRPr lang="en-US"/>
        </a:p>
      </dgm:t>
    </dgm:pt>
    <dgm:pt modelId="{BE8CA85F-B22A-4333-B18A-AFFE08733E71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শিক্ষা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প্রতিষ্ঠান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20068EAC-01A5-4550-93BC-68EF92A5BA17}" type="parTrans" cxnId="{507562ED-BF36-444E-92D6-06A4B484D608}">
      <dgm:prSet/>
      <dgm:spPr/>
      <dgm:t>
        <a:bodyPr/>
        <a:lstStyle/>
        <a:p>
          <a:endParaRPr lang="en-US"/>
        </a:p>
      </dgm:t>
    </dgm:pt>
    <dgm:pt modelId="{88DDEFDD-D295-4602-8622-3FEE27B6E36F}" type="sibTrans" cxnId="{507562ED-BF36-444E-92D6-06A4B484D608}">
      <dgm:prSet/>
      <dgm:spPr/>
      <dgm:t>
        <a:bodyPr/>
        <a:lstStyle/>
        <a:p>
          <a:endParaRPr lang="en-US"/>
        </a:p>
      </dgm:t>
    </dgm:pt>
    <dgm:pt modelId="{BE21A8CB-3CD8-470E-9A07-12614CF276F7}">
      <dgm:prSet phldrT="[Text]" custT="1"/>
      <dgm:spPr/>
      <dgm:t>
        <a:bodyPr/>
        <a:lstStyle/>
        <a:p>
          <a:r>
            <a:rPr lang="en-US" sz="3200" dirty="0" err="1" smtClean="0"/>
            <a:t>হাসপাতাল</a:t>
          </a:r>
          <a:endParaRPr lang="en-US" sz="3200" dirty="0"/>
        </a:p>
      </dgm:t>
    </dgm:pt>
    <dgm:pt modelId="{A7BC385B-0975-4158-980D-B4001077EDE3}" type="parTrans" cxnId="{7E7EE51C-A9E7-4535-9083-000F97A67947}">
      <dgm:prSet/>
      <dgm:spPr/>
      <dgm:t>
        <a:bodyPr/>
        <a:lstStyle/>
        <a:p>
          <a:endParaRPr lang="en-US"/>
        </a:p>
      </dgm:t>
    </dgm:pt>
    <dgm:pt modelId="{594D7E07-709D-441D-AA38-92694D60A00E}" type="sibTrans" cxnId="{7E7EE51C-A9E7-4535-9083-000F97A67947}">
      <dgm:prSet/>
      <dgm:spPr/>
      <dgm:t>
        <a:bodyPr/>
        <a:lstStyle/>
        <a:p>
          <a:endParaRPr lang="en-US"/>
        </a:p>
      </dgm:t>
    </dgm:pt>
    <dgm:pt modelId="{97B9F78B-65ED-452A-83B9-2003B9E84D07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বিদ্যু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ৎ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লাইন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890DB39-C40D-41C4-9AB8-0935A51667F6}" type="parTrans" cxnId="{10E234E5-FBDB-4641-97B0-60F814FFFFC4}">
      <dgm:prSet/>
      <dgm:spPr/>
      <dgm:t>
        <a:bodyPr/>
        <a:lstStyle/>
        <a:p>
          <a:endParaRPr lang="en-US"/>
        </a:p>
      </dgm:t>
    </dgm:pt>
    <dgm:pt modelId="{0AEAF17C-5B0D-4E70-A8C2-DE9E01C65899}" type="sibTrans" cxnId="{10E234E5-FBDB-4641-97B0-60F814FFFFC4}">
      <dgm:prSet/>
      <dgm:spPr/>
      <dgm:t>
        <a:bodyPr/>
        <a:lstStyle/>
        <a:p>
          <a:endParaRPr lang="en-US"/>
        </a:p>
      </dgm:t>
    </dgm:pt>
    <dgm:pt modelId="{24C7D24A-76C1-4051-B0E5-FACE4982A8A6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গ্যাসের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চুলা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4D6798F-E30D-438C-BC95-E03CB53AD5B7}" type="parTrans" cxnId="{B74D1EE5-9B7C-44BA-98B7-2F55D4887614}">
      <dgm:prSet/>
      <dgm:spPr/>
      <dgm:t>
        <a:bodyPr/>
        <a:lstStyle/>
        <a:p>
          <a:endParaRPr lang="en-US"/>
        </a:p>
      </dgm:t>
    </dgm:pt>
    <dgm:pt modelId="{5FB4520C-0051-4575-A6E8-1EEBBBF5753A}" type="sibTrans" cxnId="{B74D1EE5-9B7C-44BA-98B7-2F55D4887614}">
      <dgm:prSet/>
      <dgm:spPr/>
      <dgm:t>
        <a:bodyPr/>
        <a:lstStyle/>
        <a:p>
          <a:endParaRPr lang="en-US"/>
        </a:p>
      </dgm:t>
    </dgm:pt>
    <dgm:pt modelId="{EF235B99-7300-4526-9AAA-B6A3312A0BDD}">
      <dgm:prSet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প্রশস্ত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রাস্তা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E5D0829-8639-46B3-ADE8-BF38FFD3397C}" type="parTrans" cxnId="{4CE6EAC2-CA27-44A0-812F-F8D9F9DF27FE}">
      <dgm:prSet/>
      <dgm:spPr/>
      <dgm:t>
        <a:bodyPr/>
        <a:lstStyle/>
        <a:p>
          <a:endParaRPr lang="en-US"/>
        </a:p>
      </dgm:t>
    </dgm:pt>
    <dgm:pt modelId="{98FA0806-037F-4FFA-A89C-DA73E5072873}" type="sibTrans" cxnId="{4CE6EAC2-CA27-44A0-812F-F8D9F9DF27FE}">
      <dgm:prSet/>
      <dgm:spPr/>
      <dgm:t>
        <a:bodyPr/>
        <a:lstStyle/>
        <a:p>
          <a:endParaRPr lang="en-US"/>
        </a:p>
      </dgm:t>
    </dgm:pt>
    <dgm:pt modelId="{88EF7999-0697-4EB7-B53E-A2D94BF83F86}">
      <dgm:prSet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নালা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/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ড্রেন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6802A4D7-7502-4C69-B9D3-EF8F3D06BDBD}" type="parTrans" cxnId="{E66D0AEF-E62E-4A9A-A7FA-7C3637642B47}">
      <dgm:prSet/>
      <dgm:spPr/>
      <dgm:t>
        <a:bodyPr/>
        <a:lstStyle/>
        <a:p>
          <a:endParaRPr lang="en-US"/>
        </a:p>
      </dgm:t>
    </dgm:pt>
    <dgm:pt modelId="{7E936840-E4C6-4FDB-BDAF-D1D3CEF4BC76}" type="sibTrans" cxnId="{E66D0AEF-E62E-4A9A-A7FA-7C3637642B47}">
      <dgm:prSet/>
      <dgm:spPr/>
      <dgm:t>
        <a:bodyPr/>
        <a:lstStyle/>
        <a:p>
          <a:endParaRPr lang="en-US"/>
        </a:p>
      </dgm:t>
    </dgm:pt>
    <dgm:pt modelId="{E8C3BE05-48C4-4B73-A9E0-F8ED54EE0972}" type="pres">
      <dgm:prSet presAssocID="{809F8B0C-035C-4D5E-A839-89BFCC629A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B7A3A9-C2D5-47A1-8CA8-8484BD416408}" type="pres">
      <dgm:prSet presAssocID="{76F76600-7554-4923-985E-4649BB4B5AAB}" presName="centerShape" presStyleLbl="node0" presStyleIdx="0" presStyleCnt="1" custScaleX="201504" custScaleY="155607"/>
      <dgm:spPr/>
      <dgm:t>
        <a:bodyPr/>
        <a:lstStyle/>
        <a:p>
          <a:endParaRPr lang="en-US"/>
        </a:p>
      </dgm:t>
    </dgm:pt>
    <dgm:pt modelId="{43FC1644-7790-4257-BEE5-74058BAEB7B3}" type="pres">
      <dgm:prSet presAssocID="{20068EAC-01A5-4550-93BC-68EF92A5BA17}" presName="Name9" presStyleLbl="parChTrans1D2" presStyleIdx="0" presStyleCnt="6"/>
      <dgm:spPr/>
      <dgm:t>
        <a:bodyPr/>
        <a:lstStyle/>
        <a:p>
          <a:endParaRPr lang="en-US"/>
        </a:p>
      </dgm:t>
    </dgm:pt>
    <dgm:pt modelId="{853ACE4C-0CC3-4D7D-96D4-FDCB9658CE46}" type="pres">
      <dgm:prSet presAssocID="{20068EAC-01A5-4550-93BC-68EF92A5BA17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014F182-FC83-45D0-AF52-0AC83C0804DF}" type="pres">
      <dgm:prSet presAssocID="{BE8CA85F-B22A-4333-B18A-AFFE08733E71}" presName="node" presStyleLbl="node1" presStyleIdx="0" presStyleCnt="6" custScaleX="189714" custScaleY="110712" custRadScaleRad="113369" custRadScaleInc="-8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80132-3BDB-47B0-8E7F-570E26F5622F}" type="pres">
      <dgm:prSet presAssocID="{A7BC385B-0975-4158-980D-B4001077EDE3}" presName="Name9" presStyleLbl="parChTrans1D2" presStyleIdx="1" presStyleCnt="6"/>
      <dgm:spPr/>
      <dgm:t>
        <a:bodyPr/>
        <a:lstStyle/>
        <a:p>
          <a:endParaRPr lang="en-US"/>
        </a:p>
      </dgm:t>
    </dgm:pt>
    <dgm:pt modelId="{C181DB74-33EA-437C-8B45-06E71FE1EA9C}" type="pres">
      <dgm:prSet presAssocID="{A7BC385B-0975-4158-980D-B4001077EDE3}" presName="connTx" presStyleLbl="parChTrans1D2" presStyleIdx="1" presStyleCnt="6"/>
      <dgm:spPr/>
      <dgm:t>
        <a:bodyPr/>
        <a:lstStyle/>
        <a:p>
          <a:endParaRPr lang="en-US"/>
        </a:p>
      </dgm:t>
    </dgm:pt>
    <dgm:pt modelId="{57878E64-833D-4CCE-A6E3-80807B380B86}" type="pres">
      <dgm:prSet presAssocID="{BE21A8CB-3CD8-470E-9A07-12614CF276F7}" presName="node" presStyleLbl="node1" presStyleIdx="1" presStyleCnt="6" custScaleX="169850" custScaleY="122623" custRadScaleRad="152242" custRadScaleInc="37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E32F8-28C4-45B8-9694-9271AEE00A74}" type="pres">
      <dgm:prSet presAssocID="{8E5D0829-8639-46B3-ADE8-BF38FFD3397C}" presName="Name9" presStyleLbl="parChTrans1D2" presStyleIdx="2" presStyleCnt="6"/>
      <dgm:spPr/>
      <dgm:t>
        <a:bodyPr/>
        <a:lstStyle/>
        <a:p>
          <a:endParaRPr lang="en-US"/>
        </a:p>
      </dgm:t>
    </dgm:pt>
    <dgm:pt modelId="{00A2B7EC-01E2-4FC9-B0D4-9F5FD8FAAFD6}" type="pres">
      <dgm:prSet presAssocID="{8E5D0829-8639-46B3-ADE8-BF38FFD3397C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6B8A93B-3B33-48CA-8F9A-3009999E655F}" type="pres">
      <dgm:prSet presAssocID="{EF235B99-7300-4526-9AAA-B6A3312A0BDD}" presName="node" presStyleLbl="node1" presStyleIdx="2" presStyleCnt="6" custScaleX="174684" custScaleY="135098" custRadScaleRad="145129" custRadScaleInc="-7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40761-A344-4A2E-852E-ABFA585EF69B}" type="pres">
      <dgm:prSet presAssocID="{6802A4D7-7502-4C69-B9D3-EF8F3D06BDBD}" presName="Name9" presStyleLbl="parChTrans1D2" presStyleIdx="3" presStyleCnt="6"/>
      <dgm:spPr/>
      <dgm:t>
        <a:bodyPr/>
        <a:lstStyle/>
        <a:p>
          <a:endParaRPr lang="en-US"/>
        </a:p>
      </dgm:t>
    </dgm:pt>
    <dgm:pt modelId="{8E22126B-AB28-4EDB-914B-5EF6E3BD3FEE}" type="pres">
      <dgm:prSet presAssocID="{6802A4D7-7502-4C69-B9D3-EF8F3D06BDBD}" presName="connTx" presStyleLbl="parChTrans1D2" presStyleIdx="3" presStyleCnt="6"/>
      <dgm:spPr/>
      <dgm:t>
        <a:bodyPr/>
        <a:lstStyle/>
        <a:p>
          <a:endParaRPr lang="en-US"/>
        </a:p>
      </dgm:t>
    </dgm:pt>
    <dgm:pt modelId="{F1D428C2-B0BF-4B5B-9C87-E8A0648C83CD}" type="pres">
      <dgm:prSet presAssocID="{88EF7999-0697-4EB7-B53E-A2D94BF83F86}" presName="node" presStyleLbl="node1" presStyleIdx="3" presStyleCnt="6" custScaleX="174681" custScaleY="116209" custRadScaleRad="128090" custRadScaleInc="-7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9F62C-9416-4606-9C87-9D34ADE33E84}" type="pres">
      <dgm:prSet presAssocID="{C890DB39-C40D-41C4-9AB8-0935A51667F6}" presName="Name9" presStyleLbl="parChTrans1D2" presStyleIdx="4" presStyleCnt="6"/>
      <dgm:spPr/>
      <dgm:t>
        <a:bodyPr/>
        <a:lstStyle/>
        <a:p>
          <a:endParaRPr lang="en-US"/>
        </a:p>
      </dgm:t>
    </dgm:pt>
    <dgm:pt modelId="{8FFAD585-131D-4A0E-B458-3F47E7D2A834}" type="pres">
      <dgm:prSet presAssocID="{C890DB39-C40D-41C4-9AB8-0935A51667F6}" presName="connTx" presStyleLbl="parChTrans1D2" presStyleIdx="4" presStyleCnt="6"/>
      <dgm:spPr/>
      <dgm:t>
        <a:bodyPr/>
        <a:lstStyle/>
        <a:p>
          <a:endParaRPr lang="en-US"/>
        </a:p>
      </dgm:t>
    </dgm:pt>
    <dgm:pt modelId="{316619D8-4D6D-403B-9A77-7F06C9197AF9}" type="pres">
      <dgm:prSet presAssocID="{97B9F78B-65ED-452A-83B9-2003B9E84D07}" presName="node" presStyleLbl="node1" presStyleIdx="4" presStyleCnt="6" custScaleX="184934" custScaleY="121072" custRadScaleRad="154307" custRadScaleInc="10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0AF10-D903-47F8-8664-708D459414ED}" type="pres">
      <dgm:prSet presAssocID="{E4D6798F-E30D-438C-BC95-E03CB53AD5B7}" presName="Name9" presStyleLbl="parChTrans1D2" presStyleIdx="5" presStyleCnt="6"/>
      <dgm:spPr/>
      <dgm:t>
        <a:bodyPr/>
        <a:lstStyle/>
        <a:p>
          <a:endParaRPr lang="en-US"/>
        </a:p>
      </dgm:t>
    </dgm:pt>
    <dgm:pt modelId="{0C7598ED-75C3-4DEB-A74F-63E2BF45CCE8}" type="pres">
      <dgm:prSet presAssocID="{E4D6798F-E30D-438C-BC95-E03CB53AD5B7}" presName="connTx" presStyleLbl="parChTrans1D2" presStyleIdx="5" presStyleCnt="6"/>
      <dgm:spPr/>
      <dgm:t>
        <a:bodyPr/>
        <a:lstStyle/>
        <a:p>
          <a:endParaRPr lang="en-US"/>
        </a:p>
      </dgm:t>
    </dgm:pt>
    <dgm:pt modelId="{F02C6F79-3F25-4F16-ACFB-A79AD96E726C}" type="pres">
      <dgm:prSet presAssocID="{24C7D24A-76C1-4051-B0E5-FACE4982A8A6}" presName="node" presStyleLbl="node1" presStyleIdx="5" presStyleCnt="6" custScaleX="191304" custScaleY="130797" custRadScaleRad="161553" custRadScaleInc="-40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4D685E-75F4-4973-A1F2-22043FFF1F58}" type="presOf" srcId="{BE21A8CB-3CD8-470E-9A07-12614CF276F7}" destId="{57878E64-833D-4CCE-A6E3-80807B380B86}" srcOrd="0" destOrd="0" presId="urn:microsoft.com/office/officeart/2005/8/layout/radial1"/>
    <dgm:cxn modelId="{E0056269-D03B-49E8-9247-247B3A82D064}" type="presOf" srcId="{E4D6798F-E30D-438C-BC95-E03CB53AD5B7}" destId="{0C7598ED-75C3-4DEB-A74F-63E2BF45CCE8}" srcOrd="1" destOrd="0" presId="urn:microsoft.com/office/officeart/2005/8/layout/radial1"/>
    <dgm:cxn modelId="{BDAF2EAF-9EF4-48D4-AB07-F9801F95DE78}" srcId="{809F8B0C-035C-4D5E-A839-89BFCC629AD5}" destId="{76F76600-7554-4923-985E-4649BB4B5AAB}" srcOrd="0" destOrd="0" parTransId="{D6FA0B3A-62E2-4766-8E5B-474049E5BF78}" sibTransId="{E201A513-C34D-4FBD-83A3-774732494FFA}"/>
    <dgm:cxn modelId="{E2CAFD7B-163E-4CE6-AA30-6678D124412E}" type="presOf" srcId="{6802A4D7-7502-4C69-B9D3-EF8F3D06BDBD}" destId="{D4D40761-A344-4A2E-852E-ABFA585EF69B}" srcOrd="0" destOrd="0" presId="urn:microsoft.com/office/officeart/2005/8/layout/radial1"/>
    <dgm:cxn modelId="{B74D1EE5-9B7C-44BA-98B7-2F55D4887614}" srcId="{76F76600-7554-4923-985E-4649BB4B5AAB}" destId="{24C7D24A-76C1-4051-B0E5-FACE4982A8A6}" srcOrd="5" destOrd="0" parTransId="{E4D6798F-E30D-438C-BC95-E03CB53AD5B7}" sibTransId="{5FB4520C-0051-4575-A6E8-1EEBBBF5753A}"/>
    <dgm:cxn modelId="{82D1C22C-61C3-4491-A974-F87202E2840A}" type="presOf" srcId="{97B9F78B-65ED-452A-83B9-2003B9E84D07}" destId="{316619D8-4D6D-403B-9A77-7F06C9197AF9}" srcOrd="0" destOrd="0" presId="urn:microsoft.com/office/officeart/2005/8/layout/radial1"/>
    <dgm:cxn modelId="{8FE6ACF5-B876-4F40-AAA9-A8419FED962E}" type="presOf" srcId="{76F76600-7554-4923-985E-4649BB4B5AAB}" destId="{FFB7A3A9-C2D5-47A1-8CA8-8484BD416408}" srcOrd="0" destOrd="0" presId="urn:microsoft.com/office/officeart/2005/8/layout/radial1"/>
    <dgm:cxn modelId="{202E486A-1DFA-4FAD-A057-6C06D15AD412}" type="presOf" srcId="{88EF7999-0697-4EB7-B53E-A2D94BF83F86}" destId="{F1D428C2-B0BF-4B5B-9C87-E8A0648C83CD}" srcOrd="0" destOrd="0" presId="urn:microsoft.com/office/officeart/2005/8/layout/radial1"/>
    <dgm:cxn modelId="{0B717148-1B61-4400-9536-CBD5614A08FC}" type="presOf" srcId="{E4D6798F-E30D-438C-BC95-E03CB53AD5B7}" destId="{BDE0AF10-D903-47F8-8664-708D459414ED}" srcOrd="0" destOrd="0" presId="urn:microsoft.com/office/officeart/2005/8/layout/radial1"/>
    <dgm:cxn modelId="{0343D58B-7194-44A2-A92B-EC7597DEDBDE}" type="presOf" srcId="{C890DB39-C40D-41C4-9AB8-0935A51667F6}" destId="{8FFAD585-131D-4A0E-B458-3F47E7D2A834}" srcOrd="1" destOrd="0" presId="urn:microsoft.com/office/officeart/2005/8/layout/radial1"/>
    <dgm:cxn modelId="{3C286827-D6CE-4213-8FF2-8369782A99F5}" type="presOf" srcId="{EF235B99-7300-4526-9AAA-B6A3312A0BDD}" destId="{F6B8A93B-3B33-48CA-8F9A-3009999E655F}" srcOrd="0" destOrd="0" presId="urn:microsoft.com/office/officeart/2005/8/layout/radial1"/>
    <dgm:cxn modelId="{4CE6EAC2-CA27-44A0-812F-F8D9F9DF27FE}" srcId="{76F76600-7554-4923-985E-4649BB4B5AAB}" destId="{EF235B99-7300-4526-9AAA-B6A3312A0BDD}" srcOrd="2" destOrd="0" parTransId="{8E5D0829-8639-46B3-ADE8-BF38FFD3397C}" sibTransId="{98FA0806-037F-4FFA-A89C-DA73E5072873}"/>
    <dgm:cxn modelId="{7E7EE51C-A9E7-4535-9083-000F97A67947}" srcId="{76F76600-7554-4923-985E-4649BB4B5AAB}" destId="{BE21A8CB-3CD8-470E-9A07-12614CF276F7}" srcOrd="1" destOrd="0" parTransId="{A7BC385B-0975-4158-980D-B4001077EDE3}" sibTransId="{594D7E07-709D-441D-AA38-92694D60A00E}"/>
    <dgm:cxn modelId="{10E234E5-FBDB-4641-97B0-60F814FFFFC4}" srcId="{76F76600-7554-4923-985E-4649BB4B5AAB}" destId="{97B9F78B-65ED-452A-83B9-2003B9E84D07}" srcOrd="4" destOrd="0" parTransId="{C890DB39-C40D-41C4-9AB8-0935A51667F6}" sibTransId="{0AEAF17C-5B0D-4E70-A8C2-DE9E01C65899}"/>
    <dgm:cxn modelId="{05A0C8F1-46DB-481A-9BAA-38765F70D37E}" type="presOf" srcId="{8E5D0829-8639-46B3-ADE8-BF38FFD3397C}" destId="{889E32F8-28C4-45B8-9694-9271AEE00A74}" srcOrd="0" destOrd="0" presId="urn:microsoft.com/office/officeart/2005/8/layout/radial1"/>
    <dgm:cxn modelId="{7A4B8500-30C1-4478-96BF-5389E35E18DD}" type="presOf" srcId="{A7BC385B-0975-4158-980D-B4001077EDE3}" destId="{E5080132-3BDB-47B0-8E7F-570E26F5622F}" srcOrd="0" destOrd="0" presId="urn:microsoft.com/office/officeart/2005/8/layout/radial1"/>
    <dgm:cxn modelId="{6B57494D-82DB-4C44-8B29-1CB1D8CDA93B}" type="presOf" srcId="{24C7D24A-76C1-4051-B0E5-FACE4982A8A6}" destId="{F02C6F79-3F25-4F16-ACFB-A79AD96E726C}" srcOrd="0" destOrd="0" presId="urn:microsoft.com/office/officeart/2005/8/layout/radial1"/>
    <dgm:cxn modelId="{B93FAD3B-F366-46FF-9559-1B888B9D51C1}" type="presOf" srcId="{20068EAC-01A5-4550-93BC-68EF92A5BA17}" destId="{853ACE4C-0CC3-4D7D-96D4-FDCB9658CE46}" srcOrd="1" destOrd="0" presId="urn:microsoft.com/office/officeart/2005/8/layout/radial1"/>
    <dgm:cxn modelId="{8DA565DF-466E-441D-912C-2BF0AF7F9580}" type="presOf" srcId="{BE8CA85F-B22A-4333-B18A-AFFE08733E71}" destId="{C014F182-FC83-45D0-AF52-0AC83C0804DF}" srcOrd="0" destOrd="0" presId="urn:microsoft.com/office/officeart/2005/8/layout/radial1"/>
    <dgm:cxn modelId="{266F2B3A-2DEB-4BFD-BD5B-9F7BD471E2E1}" type="presOf" srcId="{20068EAC-01A5-4550-93BC-68EF92A5BA17}" destId="{43FC1644-7790-4257-BEE5-74058BAEB7B3}" srcOrd="0" destOrd="0" presId="urn:microsoft.com/office/officeart/2005/8/layout/radial1"/>
    <dgm:cxn modelId="{EA5F98AC-C45D-4B52-A0B2-D4465B419458}" type="presOf" srcId="{C890DB39-C40D-41C4-9AB8-0935A51667F6}" destId="{1769F62C-9416-4606-9C87-9D34ADE33E84}" srcOrd="0" destOrd="0" presId="urn:microsoft.com/office/officeart/2005/8/layout/radial1"/>
    <dgm:cxn modelId="{8FDAB1FB-47C9-4F68-BE26-0B90BCFE806D}" type="presOf" srcId="{A7BC385B-0975-4158-980D-B4001077EDE3}" destId="{C181DB74-33EA-437C-8B45-06E71FE1EA9C}" srcOrd="1" destOrd="0" presId="urn:microsoft.com/office/officeart/2005/8/layout/radial1"/>
    <dgm:cxn modelId="{6D4FB2B9-57BF-46B5-91AA-54A516D89761}" type="presOf" srcId="{8E5D0829-8639-46B3-ADE8-BF38FFD3397C}" destId="{00A2B7EC-01E2-4FC9-B0D4-9F5FD8FAAFD6}" srcOrd="1" destOrd="0" presId="urn:microsoft.com/office/officeart/2005/8/layout/radial1"/>
    <dgm:cxn modelId="{E66D0AEF-E62E-4A9A-A7FA-7C3637642B47}" srcId="{76F76600-7554-4923-985E-4649BB4B5AAB}" destId="{88EF7999-0697-4EB7-B53E-A2D94BF83F86}" srcOrd="3" destOrd="0" parTransId="{6802A4D7-7502-4C69-B9D3-EF8F3D06BDBD}" sibTransId="{7E936840-E4C6-4FDB-BDAF-D1D3CEF4BC76}"/>
    <dgm:cxn modelId="{6C09C664-F6EA-46A3-949C-2E5D4E13C3EE}" type="presOf" srcId="{6802A4D7-7502-4C69-B9D3-EF8F3D06BDBD}" destId="{8E22126B-AB28-4EDB-914B-5EF6E3BD3FEE}" srcOrd="1" destOrd="0" presId="urn:microsoft.com/office/officeart/2005/8/layout/radial1"/>
    <dgm:cxn modelId="{34C26F4B-4260-467C-949E-EE67858AC704}" type="presOf" srcId="{809F8B0C-035C-4D5E-A839-89BFCC629AD5}" destId="{E8C3BE05-48C4-4B73-A9E0-F8ED54EE0972}" srcOrd="0" destOrd="0" presId="urn:microsoft.com/office/officeart/2005/8/layout/radial1"/>
    <dgm:cxn modelId="{507562ED-BF36-444E-92D6-06A4B484D608}" srcId="{76F76600-7554-4923-985E-4649BB4B5AAB}" destId="{BE8CA85F-B22A-4333-B18A-AFFE08733E71}" srcOrd="0" destOrd="0" parTransId="{20068EAC-01A5-4550-93BC-68EF92A5BA17}" sibTransId="{88DDEFDD-D295-4602-8622-3FEE27B6E36F}"/>
    <dgm:cxn modelId="{0889DC56-A1E1-4F88-9788-6B85DCE291EE}" type="presParOf" srcId="{E8C3BE05-48C4-4B73-A9E0-F8ED54EE0972}" destId="{FFB7A3A9-C2D5-47A1-8CA8-8484BD416408}" srcOrd="0" destOrd="0" presId="urn:microsoft.com/office/officeart/2005/8/layout/radial1"/>
    <dgm:cxn modelId="{4296A77A-FE43-4746-8B31-939C0C62FE33}" type="presParOf" srcId="{E8C3BE05-48C4-4B73-A9E0-F8ED54EE0972}" destId="{43FC1644-7790-4257-BEE5-74058BAEB7B3}" srcOrd="1" destOrd="0" presId="urn:microsoft.com/office/officeart/2005/8/layout/radial1"/>
    <dgm:cxn modelId="{B6E77010-6594-4935-A281-A85667C1EA1B}" type="presParOf" srcId="{43FC1644-7790-4257-BEE5-74058BAEB7B3}" destId="{853ACE4C-0CC3-4D7D-96D4-FDCB9658CE46}" srcOrd="0" destOrd="0" presId="urn:microsoft.com/office/officeart/2005/8/layout/radial1"/>
    <dgm:cxn modelId="{2A47A383-0B9B-4E06-BA1E-EDC7CBE0FF72}" type="presParOf" srcId="{E8C3BE05-48C4-4B73-A9E0-F8ED54EE0972}" destId="{C014F182-FC83-45D0-AF52-0AC83C0804DF}" srcOrd="2" destOrd="0" presId="urn:microsoft.com/office/officeart/2005/8/layout/radial1"/>
    <dgm:cxn modelId="{127B65AD-7AA3-4AB4-AEC3-F8A5A3EB21A0}" type="presParOf" srcId="{E8C3BE05-48C4-4B73-A9E0-F8ED54EE0972}" destId="{E5080132-3BDB-47B0-8E7F-570E26F5622F}" srcOrd="3" destOrd="0" presId="urn:microsoft.com/office/officeart/2005/8/layout/radial1"/>
    <dgm:cxn modelId="{B107515E-1770-44AE-83B9-1E74F119A08C}" type="presParOf" srcId="{E5080132-3BDB-47B0-8E7F-570E26F5622F}" destId="{C181DB74-33EA-437C-8B45-06E71FE1EA9C}" srcOrd="0" destOrd="0" presId="urn:microsoft.com/office/officeart/2005/8/layout/radial1"/>
    <dgm:cxn modelId="{F310D465-B9D2-40ED-99E0-2182167052D1}" type="presParOf" srcId="{E8C3BE05-48C4-4B73-A9E0-F8ED54EE0972}" destId="{57878E64-833D-4CCE-A6E3-80807B380B86}" srcOrd="4" destOrd="0" presId="urn:microsoft.com/office/officeart/2005/8/layout/radial1"/>
    <dgm:cxn modelId="{B40F1B6B-E627-48DD-BD27-2FE21E53AB9D}" type="presParOf" srcId="{E8C3BE05-48C4-4B73-A9E0-F8ED54EE0972}" destId="{889E32F8-28C4-45B8-9694-9271AEE00A74}" srcOrd="5" destOrd="0" presId="urn:microsoft.com/office/officeart/2005/8/layout/radial1"/>
    <dgm:cxn modelId="{2E77EC5E-FDB9-4CF8-B2AE-335C7408A92C}" type="presParOf" srcId="{889E32F8-28C4-45B8-9694-9271AEE00A74}" destId="{00A2B7EC-01E2-4FC9-B0D4-9F5FD8FAAFD6}" srcOrd="0" destOrd="0" presId="urn:microsoft.com/office/officeart/2005/8/layout/radial1"/>
    <dgm:cxn modelId="{49941106-A36A-431F-9B8A-035AAB281AEB}" type="presParOf" srcId="{E8C3BE05-48C4-4B73-A9E0-F8ED54EE0972}" destId="{F6B8A93B-3B33-48CA-8F9A-3009999E655F}" srcOrd="6" destOrd="0" presId="urn:microsoft.com/office/officeart/2005/8/layout/radial1"/>
    <dgm:cxn modelId="{F616BB81-CC7B-4E92-9F21-2DFDD894BA8F}" type="presParOf" srcId="{E8C3BE05-48C4-4B73-A9E0-F8ED54EE0972}" destId="{D4D40761-A344-4A2E-852E-ABFA585EF69B}" srcOrd="7" destOrd="0" presId="urn:microsoft.com/office/officeart/2005/8/layout/radial1"/>
    <dgm:cxn modelId="{7AEF0D19-B2D0-4431-AEAC-46073C8C8185}" type="presParOf" srcId="{D4D40761-A344-4A2E-852E-ABFA585EF69B}" destId="{8E22126B-AB28-4EDB-914B-5EF6E3BD3FEE}" srcOrd="0" destOrd="0" presId="urn:microsoft.com/office/officeart/2005/8/layout/radial1"/>
    <dgm:cxn modelId="{0244D665-3264-48B1-A176-A09BA453E2E4}" type="presParOf" srcId="{E8C3BE05-48C4-4B73-A9E0-F8ED54EE0972}" destId="{F1D428C2-B0BF-4B5B-9C87-E8A0648C83CD}" srcOrd="8" destOrd="0" presId="urn:microsoft.com/office/officeart/2005/8/layout/radial1"/>
    <dgm:cxn modelId="{85A40C27-5C11-46C2-A47F-809CCFFE2FC0}" type="presParOf" srcId="{E8C3BE05-48C4-4B73-A9E0-F8ED54EE0972}" destId="{1769F62C-9416-4606-9C87-9D34ADE33E84}" srcOrd="9" destOrd="0" presId="urn:microsoft.com/office/officeart/2005/8/layout/radial1"/>
    <dgm:cxn modelId="{528FD4FB-CA26-4F4D-BB86-2B5CAB1268DA}" type="presParOf" srcId="{1769F62C-9416-4606-9C87-9D34ADE33E84}" destId="{8FFAD585-131D-4A0E-B458-3F47E7D2A834}" srcOrd="0" destOrd="0" presId="urn:microsoft.com/office/officeart/2005/8/layout/radial1"/>
    <dgm:cxn modelId="{684B0A00-C5E0-45E2-A7F7-A519553751C8}" type="presParOf" srcId="{E8C3BE05-48C4-4B73-A9E0-F8ED54EE0972}" destId="{316619D8-4D6D-403B-9A77-7F06C9197AF9}" srcOrd="10" destOrd="0" presId="urn:microsoft.com/office/officeart/2005/8/layout/radial1"/>
    <dgm:cxn modelId="{DB6022C6-CF58-4C25-A8DE-F63BA68B022B}" type="presParOf" srcId="{E8C3BE05-48C4-4B73-A9E0-F8ED54EE0972}" destId="{BDE0AF10-D903-47F8-8664-708D459414ED}" srcOrd="11" destOrd="0" presId="urn:microsoft.com/office/officeart/2005/8/layout/radial1"/>
    <dgm:cxn modelId="{FE87C47D-1E73-46C8-98D6-6EAAA6845FB5}" type="presParOf" srcId="{BDE0AF10-D903-47F8-8664-708D459414ED}" destId="{0C7598ED-75C3-4DEB-A74F-63E2BF45CCE8}" srcOrd="0" destOrd="0" presId="urn:microsoft.com/office/officeart/2005/8/layout/radial1"/>
    <dgm:cxn modelId="{21F929E4-2D08-40EF-B786-35BFBBA4ADA9}" type="presParOf" srcId="{E8C3BE05-48C4-4B73-A9E0-F8ED54EE0972}" destId="{F02C6F79-3F25-4F16-ACFB-A79AD96E726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99F8E4-7328-4CBC-B999-1177C0D6732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D2F2DA-EBDC-4884-AD39-B26BF5087C2B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শহরের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প্রতিষ্ঠান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সমূহ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6A1C4EBD-1A36-42C1-98EF-8846946865AD}" type="parTrans" cxnId="{F1EBAA9D-0450-4EF8-B631-08765B8347BF}">
      <dgm:prSet/>
      <dgm:spPr/>
      <dgm:t>
        <a:bodyPr/>
        <a:lstStyle/>
        <a:p>
          <a:endParaRPr lang="en-US"/>
        </a:p>
      </dgm:t>
    </dgm:pt>
    <dgm:pt modelId="{24303C57-AF87-47D0-9B1C-A1DDA2FFD74C}" type="sibTrans" cxnId="{F1EBAA9D-0450-4EF8-B631-08765B8347BF}">
      <dgm:prSet/>
      <dgm:spPr/>
      <dgm:t>
        <a:bodyPr/>
        <a:lstStyle/>
        <a:p>
          <a:endParaRPr lang="en-US"/>
        </a:p>
      </dgm:t>
    </dgm:pt>
    <dgm:pt modelId="{A82F7C48-DE9C-4C7A-A851-97BCA574801C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শহরের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বাতি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E49A9F7-B6FB-4783-A10C-1BE55BC39012}" type="parTrans" cxnId="{7E7082C9-4CF0-434C-BB90-6DD04B4DC37B}">
      <dgm:prSet/>
      <dgm:spPr/>
      <dgm:t>
        <a:bodyPr/>
        <a:lstStyle/>
        <a:p>
          <a:endParaRPr lang="en-US"/>
        </a:p>
      </dgm:t>
    </dgm:pt>
    <dgm:pt modelId="{59BD491C-51D2-470E-98DC-544C09CCAA80}" type="sibTrans" cxnId="{7E7082C9-4CF0-434C-BB90-6DD04B4DC37B}">
      <dgm:prSet/>
      <dgm:spPr/>
      <dgm:t>
        <a:bodyPr/>
        <a:lstStyle/>
        <a:p>
          <a:endParaRPr lang="en-US"/>
        </a:p>
      </dgm:t>
    </dgm:pt>
    <dgm:pt modelId="{FB2EFF41-CE5D-4DAE-85DC-B07F1526089D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মসজিদ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23A1FA60-A9F6-4826-924C-8ABFE7FCB1F9}" type="parTrans" cxnId="{02E35BB1-419B-4FEB-907B-3828727F6887}">
      <dgm:prSet/>
      <dgm:spPr/>
      <dgm:t>
        <a:bodyPr/>
        <a:lstStyle/>
        <a:p>
          <a:endParaRPr lang="en-US"/>
        </a:p>
      </dgm:t>
    </dgm:pt>
    <dgm:pt modelId="{78666B0D-92F0-4A1F-90A6-3FDAE7E20273}" type="sibTrans" cxnId="{02E35BB1-419B-4FEB-907B-3828727F6887}">
      <dgm:prSet/>
      <dgm:spPr/>
      <dgm:t>
        <a:bodyPr/>
        <a:lstStyle/>
        <a:p>
          <a:endParaRPr lang="en-US"/>
        </a:p>
      </dgm:t>
    </dgm:pt>
    <dgm:pt modelId="{9B431941-5EFB-4DC3-80B1-7CCC94222152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হাট-বাজার</a:t>
          </a:r>
          <a:r>
            <a:rPr lang="en-US" sz="2000" dirty="0" smtClean="0"/>
            <a:t> </a:t>
          </a:r>
          <a:endParaRPr lang="en-US" sz="2000" dirty="0"/>
        </a:p>
      </dgm:t>
    </dgm:pt>
    <dgm:pt modelId="{42148874-D0B3-4889-8373-5804598626BF}" type="parTrans" cxnId="{900164DF-CAEF-419E-BCE9-A3E905346A27}">
      <dgm:prSet/>
      <dgm:spPr/>
      <dgm:t>
        <a:bodyPr/>
        <a:lstStyle/>
        <a:p>
          <a:endParaRPr lang="en-US"/>
        </a:p>
      </dgm:t>
    </dgm:pt>
    <dgm:pt modelId="{924ED7EE-A965-4D30-B2F2-ADE110C9CC34}" type="sibTrans" cxnId="{900164DF-CAEF-419E-BCE9-A3E905346A27}">
      <dgm:prSet/>
      <dgm:spPr/>
      <dgm:t>
        <a:bodyPr/>
        <a:lstStyle/>
        <a:p>
          <a:endParaRPr lang="en-US"/>
        </a:p>
      </dgm:t>
    </dgm:pt>
    <dgm:pt modelId="{AD6CA37A-161B-4F1C-87B8-0A55ADF4E43E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সাংস্কৃতিক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প্রতিষ্ঠান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2AC3916-2D69-4E08-A4A4-3AD060EF8D76}" type="parTrans" cxnId="{4B4F4131-B9AC-4FB9-8728-ECF82B3E77D7}">
      <dgm:prSet/>
      <dgm:spPr/>
      <dgm:t>
        <a:bodyPr/>
        <a:lstStyle/>
        <a:p>
          <a:endParaRPr lang="en-US"/>
        </a:p>
      </dgm:t>
    </dgm:pt>
    <dgm:pt modelId="{FABF9714-20D9-4A9C-AD08-05CE9A3212C2}" type="sibTrans" cxnId="{4B4F4131-B9AC-4FB9-8728-ECF82B3E77D7}">
      <dgm:prSet/>
      <dgm:spPr/>
      <dgm:t>
        <a:bodyPr/>
        <a:lstStyle/>
        <a:p>
          <a:endParaRPr lang="en-US"/>
        </a:p>
      </dgm:t>
    </dgm:pt>
    <dgm:pt modelId="{08783DE2-4C4A-483A-ABC8-95FF38BEFB00}">
      <dgm:prSet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জাতীয়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সংসদ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EA17E56-A742-48DB-9A93-A22B9FE73310}" type="parTrans" cxnId="{A3500229-B9D1-44B9-A254-86193264CEE8}">
      <dgm:prSet/>
      <dgm:spPr/>
      <dgm:t>
        <a:bodyPr/>
        <a:lstStyle/>
        <a:p>
          <a:endParaRPr lang="en-US"/>
        </a:p>
      </dgm:t>
    </dgm:pt>
    <dgm:pt modelId="{0316A4A3-AB69-41FB-8939-1707637D63D6}" type="sibTrans" cxnId="{A3500229-B9D1-44B9-A254-86193264CEE8}">
      <dgm:prSet/>
      <dgm:spPr/>
      <dgm:t>
        <a:bodyPr/>
        <a:lstStyle/>
        <a:p>
          <a:endParaRPr lang="en-US"/>
        </a:p>
      </dgm:t>
    </dgm:pt>
    <dgm:pt modelId="{F16AF3BF-F00F-469F-A3C3-5071E9D24451}">
      <dgm:prSet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শিশু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পার্ক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AB43D54-F566-4F2A-9037-DE0464D2A22F}" type="parTrans" cxnId="{3BE1F99B-54DB-49DB-AFBA-110DD1BFB50B}">
      <dgm:prSet/>
      <dgm:spPr/>
      <dgm:t>
        <a:bodyPr/>
        <a:lstStyle/>
        <a:p>
          <a:endParaRPr lang="en-US"/>
        </a:p>
      </dgm:t>
    </dgm:pt>
    <dgm:pt modelId="{5F969069-DC6A-43FA-9176-70C25839E60C}" type="sibTrans" cxnId="{3BE1F99B-54DB-49DB-AFBA-110DD1BFB50B}">
      <dgm:prSet/>
      <dgm:spPr/>
      <dgm:t>
        <a:bodyPr/>
        <a:lstStyle/>
        <a:p>
          <a:endParaRPr lang="en-US"/>
        </a:p>
      </dgm:t>
    </dgm:pt>
    <dgm:pt modelId="{48E30512-6B57-49E8-8854-3EF3F0C21C6E}" type="pres">
      <dgm:prSet presAssocID="{5999F8E4-7328-4CBC-B999-1177C0D6732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D53CEE-6B27-4239-A175-317B9A2AFA36}" type="pres">
      <dgm:prSet presAssocID="{B5D2F2DA-EBDC-4884-AD39-B26BF5087C2B}" presName="centerShape" presStyleLbl="node0" presStyleIdx="0" presStyleCnt="1" custScaleX="155262" custScaleY="101044" custLinFactNeighborX="-3207" custLinFactNeighborY="-1340"/>
      <dgm:spPr/>
      <dgm:t>
        <a:bodyPr/>
        <a:lstStyle/>
        <a:p>
          <a:endParaRPr lang="en-US"/>
        </a:p>
      </dgm:t>
    </dgm:pt>
    <dgm:pt modelId="{554728A9-00BE-4063-B761-859877E55532}" type="pres">
      <dgm:prSet presAssocID="{EE49A9F7-B6FB-4783-A10C-1BE55BC39012}" presName="Name9" presStyleLbl="parChTrans1D2" presStyleIdx="0" presStyleCnt="6"/>
      <dgm:spPr/>
      <dgm:t>
        <a:bodyPr/>
        <a:lstStyle/>
        <a:p>
          <a:endParaRPr lang="en-US"/>
        </a:p>
      </dgm:t>
    </dgm:pt>
    <dgm:pt modelId="{D4F152A3-3D13-45F0-95B5-E375D78B7B80}" type="pres">
      <dgm:prSet presAssocID="{EE49A9F7-B6FB-4783-A10C-1BE55BC39012}" presName="connTx" presStyleLbl="parChTrans1D2" presStyleIdx="0" presStyleCnt="6"/>
      <dgm:spPr/>
      <dgm:t>
        <a:bodyPr/>
        <a:lstStyle/>
        <a:p>
          <a:endParaRPr lang="en-US"/>
        </a:p>
      </dgm:t>
    </dgm:pt>
    <dgm:pt modelId="{47E15F8A-508B-4D77-9004-0A6F01A17DC8}" type="pres">
      <dgm:prSet presAssocID="{A82F7C48-DE9C-4C7A-A851-97BCA574801C}" presName="node" presStyleLbl="node1" presStyleIdx="0" presStyleCnt="6" custScaleX="150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26940-C4A4-4A88-97CF-B6FC59BA54AB}" type="pres">
      <dgm:prSet presAssocID="{23A1FA60-A9F6-4826-924C-8ABFE7FCB1F9}" presName="Name9" presStyleLbl="parChTrans1D2" presStyleIdx="1" presStyleCnt="6"/>
      <dgm:spPr/>
      <dgm:t>
        <a:bodyPr/>
        <a:lstStyle/>
        <a:p>
          <a:endParaRPr lang="en-US"/>
        </a:p>
      </dgm:t>
    </dgm:pt>
    <dgm:pt modelId="{E7845C9A-77C6-49FD-A167-EDA85827C967}" type="pres">
      <dgm:prSet presAssocID="{23A1FA60-A9F6-4826-924C-8ABFE7FCB1F9}" presName="connTx" presStyleLbl="parChTrans1D2" presStyleIdx="1" presStyleCnt="6"/>
      <dgm:spPr/>
      <dgm:t>
        <a:bodyPr/>
        <a:lstStyle/>
        <a:p>
          <a:endParaRPr lang="en-US"/>
        </a:p>
      </dgm:t>
    </dgm:pt>
    <dgm:pt modelId="{EEE41099-AA3E-4EB7-82A9-C96B080F65E8}" type="pres">
      <dgm:prSet presAssocID="{FB2EFF41-CE5D-4DAE-85DC-B07F1526089D}" presName="node" presStyleLbl="node1" presStyleIdx="1" presStyleCnt="6" custScaleX="110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77F33-00B4-4891-AC80-CE9E43C5C966}" type="pres">
      <dgm:prSet presAssocID="{CEA17E56-A742-48DB-9A93-A22B9FE73310}" presName="Name9" presStyleLbl="parChTrans1D2" presStyleIdx="2" presStyleCnt="6"/>
      <dgm:spPr/>
      <dgm:t>
        <a:bodyPr/>
        <a:lstStyle/>
        <a:p>
          <a:endParaRPr lang="en-US"/>
        </a:p>
      </dgm:t>
    </dgm:pt>
    <dgm:pt modelId="{7D40FDA4-9908-4FE9-848E-DF1E52CA0B93}" type="pres">
      <dgm:prSet presAssocID="{CEA17E56-A742-48DB-9A93-A22B9FE73310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90FA60A-D298-40E9-ACFF-39DF886D5397}" type="pres">
      <dgm:prSet presAssocID="{08783DE2-4C4A-483A-ABC8-95FF38BEFB00}" presName="node" presStyleLbl="node1" presStyleIdx="2" presStyleCnt="6" custScaleX="180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6FFAF-B3AE-4B6B-BCAA-7A137F3A1B08}" type="pres">
      <dgm:prSet presAssocID="{8AB43D54-F566-4F2A-9037-DE0464D2A22F}" presName="Name9" presStyleLbl="parChTrans1D2" presStyleIdx="3" presStyleCnt="6"/>
      <dgm:spPr/>
      <dgm:t>
        <a:bodyPr/>
        <a:lstStyle/>
        <a:p>
          <a:endParaRPr lang="en-US"/>
        </a:p>
      </dgm:t>
    </dgm:pt>
    <dgm:pt modelId="{0008A4E0-CACF-4844-B254-0F15FB31E641}" type="pres">
      <dgm:prSet presAssocID="{8AB43D54-F566-4F2A-9037-DE0464D2A22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E9F69B9B-E3B7-4177-A953-69DF9359C21B}" type="pres">
      <dgm:prSet presAssocID="{F16AF3BF-F00F-469F-A3C3-5071E9D24451}" presName="node" presStyleLbl="node1" presStyleIdx="3" presStyleCnt="6" custScaleX="110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C9B28-3FF7-4B59-AA75-69FD291C05FC}" type="pres">
      <dgm:prSet presAssocID="{42148874-D0B3-4889-8373-5804598626BF}" presName="Name9" presStyleLbl="parChTrans1D2" presStyleIdx="4" presStyleCnt="6"/>
      <dgm:spPr/>
      <dgm:t>
        <a:bodyPr/>
        <a:lstStyle/>
        <a:p>
          <a:endParaRPr lang="en-US"/>
        </a:p>
      </dgm:t>
    </dgm:pt>
    <dgm:pt modelId="{C43AC206-D17C-44DF-BC6C-778B4C07E987}" type="pres">
      <dgm:prSet presAssocID="{42148874-D0B3-4889-8373-5804598626B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B770D86-80E6-458B-A5D3-6AE7C566A7E8}" type="pres">
      <dgm:prSet presAssocID="{9B431941-5EFB-4DC3-80B1-7CCC94222152}" presName="node" presStyleLbl="node1" presStyleIdx="4" presStyleCnt="6" custScaleX="124537" custScaleY="109657" custRadScaleRad="121456" custRadScaleInc="8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E8AC7-6C4D-4CE0-8B32-425BB3C1E6DC}" type="pres">
      <dgm:prSet presAssocID="{02AC3916-2D69-4E08-A4A4-3AD060EF8D76}" presName="Name9" presStyleLbl="parChTrans1D2" presStyleIdx="5" presStyleCnt="6"/>
      <dgm:spPr/>
      <dgm:t>
        <a:bodyPr/>
        <a:lstStyle/>
        <a:p>
          <a:endParaRPr lang="en-US"/>
        </a:p>
      </dgm:t>
    </dgm:pt>
    <dgm:pt modelId="{4879DBB0-ADB5-4AE3-BA6E-2D088733704D}" type="pres">
      <dgm:prSet presAssocID="{02AC3916-2D69-4E08-A4A4-3AD060EF8D76}" presName="connTx" presStyleLbl="parChTrans1D2" presStyleIdx="5" presStyleCnt="6"/>
      <dgm:spPr/>
      <dgm:t>
        <a:bodyPr/>
        <a:lstStyle/>
        <a:p>
          <a:endParaRPr lang="en-US"/>
        </a:p>
      </dgm:t>
    </dgm:pt>
    <dgm:pt modelId="{ED4376C8-A5F5-4F52-A981-3F4A11C8ABCC}" type="pres">
      <dgm:prSet presAssocID="{AD6CA37A-161B-4F1C-87B8-0A55ADF4E43E}" presName="node" presStyleLbl="node1" presStyleIdx="5" presStyleCnt="6" custScaleX="141983" custScaleY="116345" custRadScaleRad="119595" custRadScaleInc="-17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88A9CE-6089-4034-92FD-C02C1E0AE46C}" type="presOf" srcId="{CEA17E56-A742-48DB-9A93-A22B9FE73310}" destId="{DC577F33-00B4-4891-AC80-CE9E43C5C966}" srcOrd="0" destOrd="0" presId="urn:microsoft.com/office/officeart/2005/8/layout/radial1"/>
    <dgm:cxn modelId="{8B2959D3-EF54-40E4-B49D-12F3B9C2EF07}" type="presOf" srcId="{CEA17E56-A742-48DB-9A93-A22B9FE73310}" destId="{7D40FDA4-9908-4FE9-848E-DF1E52CA0B93}" srcOrd="1" destOrd="0" presId="urn:microsoft.com/office/officeart/2005/8/layout/radial1"/>
    <dgm:cxn modelId="{83C9D196-3F2B-4D24-85E1-54DE20703819}" type="presOf" srcId="{23A1FA60-A9F6-4826-924C-8ABFE7FCB1F9}" destId="{E7845C9A-77C6-49FD-A167-EDA85827C967}" srcOrd="1" destOrd="0" presId="urn:microsoft.com/office/officeart/2005/8/layout/radial1"/>
    <dgm:cxn modelId="{CBC26F8B-DF4D-4EB2-A065-EA4132F17985}" type="presOf" srcId="{FB2EFF41-CE5D-4DAE-85DC-B07F1526089D}" destId="{EEE41099-AA3E-4EB7-82A9-C96B080F65E8}" srcOrd="0" destOrd="0" presId="urn:microsoft.com/office/officeart/2005/8/layout/radial1"/>
    <dgm:cxn modelId="{D9692740-7977-4026-A4E1-225C9DE86789}" type="presOf" srcId="{02AC3916-2D69-4E08-A4A4-3AD060EF8D76}" destId="{2F1E8AC7-6C4D-4CE0-8B32-425BB3C1E6DC}" srcOrd="0" destOrd="0" presId="urn:microsoft.com/office/officeart/2005/8/layout/radial1"/>
    <dgm:cxn modelId="{7E7082C9-4CF0-434C-BB90-6DD04B4DC37B}" srcId="{B5D2F2DA-EBDC-4884-AD39-B26BF5087C2B}" destId="{A82F7C48-DE9C-4C7A-A851-97BCA574801C}" srcOrd="0" destOrd="0" parTransId="{EE49A9F7-B6FB-4783-A10C-1BE55BC39012}" sibTransId="{59BD491C-51D2-470E-98DC-544C09CCAA80}"/>
    <dgm:cxn modelId="{A3500229-B9D1-44B9-A254-86193264CEE8}" srcId="{B5D2F2DA-EBDC-4884-AD39-B26BF5087C2B}" destId="{08783DE2-4C4A-483A-ABC8-95FF38BEFB00}" srcOrd="2" destOrd="0" parTransId="{CEA17E56-A742-48DB-9A93-A22B9FE73310}" sibTransId="{0316A4A3-AB69-41FB-8939-1707637D63D6}"/>
    <dgm:cxn modelId="{204AFA31-7783-4F97-8926-9F62126577A9}" type="presOf" srcId="{EE49A9F7-B6FB-4783-A10C-1BE55BC39012}" destId="{554728A9-00BE-4063-B761-859877E55532}" srcOrd="0" destOrd="0" presId="urn:microsoft.com/office/officeart/2005/8/layout/radial1"/>
    <dgm:cxn modelId="{3DA38098-E2FA-47D0-9850-21FAC53B7C10}" type="presOf" srcId="{8AB43D54-F566-4F2A-9037-DE0464D2A22F}" destId="{0036FFAF-B3AE-4B6B-BCAA-7A137F3A1B08}" srcOrd="0" destOrd="0" presId="urn:microsoft.com/office/officeart/2005/8/layout/radial1"/>
    <dgm:cxn modelId="{900164DF-CAEF-419E-BCE9-A3E905346A27}" srcId="{B5D2F2DA-EBDC-4884-AD39-B26BF5087C2B}" destId="{9B431941-5EFB-4DC3-80B1-7CCC94222152}" srcOrd="4" destOrd="0" parTransId="{42148874-D0B3-4889-8373-5804598626BF}" sibTransId="{924ED7EE-A965-4D30-B2F2-ADE110C9CC34}"/>
    <dgm:cxn modelId="{D110DF41-F610-4B98-8DC2-317B2C96728B}" type="presOf" srcId="{EE49A9F7-B6FB-4783-A10C-1BE55BC39012}" destId="{D4F152A3-3D13-45F0-95B5-E375D78B7B80}" srcOrd="1" destOrd="0" presId="urn:microsoft.com/office/officeart/2005/8/layout/radial1"/>
    <dgm:cxn modelId="{73ECB612-0CB9-4B44-AE00-86CB54930FF9}" type="presOf" srcId="{02AC3916-2D69-4E08-A4A4-3AD060EF8D76}" destId="{4879DBB0-ADB5-4AE3-BA6E-2D088733704D}" srcOrd="1" destOrd="0" presId="urn:microsoft.com/office/officeart/2005/8/layout/radial1"/>
    <dgm:cxn modelId="{F2A80FFC-B1A6-4F3D-A756-C7C70A7F253F}" type="presOf" srcId="{42148874-D0B3-4889-8373-5804598626BF}" destId="{B2FC9B28-3FF7-4B59-AA75-69FD291C05FC}" srcOrd="0" destOrd="0" presId="urn:microsoft.com/office/officeart/2005/8/layout/radial1"/>
    <dgm:cxn modelId="{7EC89C2B-8723-49D3-87CD-CA5F49E29F85}" type="presOf" srcId="{42148874-D0B3-4889-8373-5804598626BF}" destId="{C43AC206-D17C-44DF-BC6C-778B4C07E987}" srcOrd="1" destOrd="0" presId="urn:microsoft.com/office/officeart/2005/8/layout/radial1"/>
    <dgm:cxn modelId="{F97B1C87-1B72-4BA8-938B-F56926A265D7}" type="presOf" srcId="{08783DE2-4C4A-483A-ABC8-95FF38BEFB00}" destId="{790FA60A-D298-40E9-ACFF-39DF886D5397}" srcOrd="0" destOrd="0" presId="urn:microsoft.com/office/officeart/2005/8/layout/radial1"/>
    <dgm:cxn modelId="{C57CE959-6958-4CDF-8326-5E71DC19A07D}" type="presOf" srcId="{B5D2F2DA-EBDC-4884-AD39-B26BF5087C2B}" destId="{A6D53CEE-6B27-4239-A175-317B9A2AFA36}" srcOrd="0" destOrd="0" presId="urn:microsoft.com/office/officeart/2005/8/layout/radial1"/>
    <dgm:cxn modelId="{B5DFE690-65B4-4A23-A2A9-22F7B20912DC}" type="presOf" srcId="{9B431941-5EFB-4DC3-80B1-7CCC94222152}" destId="{4B770D86-80E6-458B-A5D3-6AE7C566A7E8}" srcOrd="0" destOrd="0" presId="urn:microsoft.com/office/officeart/2005/8/layout/radial1"/>
    <dgm:cxn modelId="{4B4F4131-B9AC-4FB9-8728-ECF82B3E77D7}" srcId="{B5D2F2DA-EBDC-4884-AD39-B26BF5087C2B}" destId="{AD6CA37A-161B-4F1C-87B8-0A55ADF4E43E}" srcOrd="5" destOrd="0" parTransId="{02AC3916-2D69-4E08-A4A4-3AD060EF8D76}" sibTransId="{FABF9714-20D9-4A9C-AD08-05CE9A3212C2}"/>
    <dgm:cxn modelId="{3BE1F99B-54DB-49DB-AFBA-110DD1BFB50B}" srcId="{B5D2F2DA-EBDC-4884-AD39-B26BF5087C2B}" destId="{F16AF3BF-F00F-469F-A3C3-5071E9D24451}" srcOrd="3" destOrd="0" parTransId="{8AB43D54-F566-4F2A-9037-DE0464D2A22F}" sibTransId="{5F969069-DC6A-43FA-9176-70C25839E60C}"/>
    <dgm:cxn modelId="{54F38E81-1C4B-44D2-BB20-309F4B0C586C}" type="presOf" srcId="{AD6CA37A-161B-4F1C-87B8-0A55ADF4E43E}" destId="{ED4376C8-A5F5-4F52-A981-3F4A11C8ABCC}" srcOrd="0" destOrd="0" presId="urn:microsoft.com/office/officeart/2005/8/layout/radial1"/>
    <dgm:cxn modelId="{2E3D4538-53DE-4D91-833B-7C9F9A38DB26}" type="presOf" srcId="{F16AF3BF-F00F-469F-A3C3-5071E9D24451}" destId="{E9F69B9B-E3B7-4177-A953-69DF9359C21B}" srcOrd="0" destOrd="0" presId="urn:microsoft.com/office/officeart/2005/8/layout/radial1"/>
    <dgm:cxn modelId="{C9719451-6E9E-4F25-BC0E-00D625E7F24E}" type="presOf" srcId="{8AB43D54-F566-4F2A-9037-DE0464D2A22F}" destId="{0008A4E0-CACF-4844-B254-0F15FB31E641}" srcOrd="1" destOrd="0" presId="urn:microsoft.com/office/officeart/2005/8/layout/radial1"/>
    <dgm:cxn modelId="{02E35BB1-419B-4FEB-907B-3828727F6887}" srcId="{B5D2F2DA-EBDC-4884-AD39-B26BF5087C2B}" destId="{FB2EFF41-CE5D-4DAE-85DC-B07F1526089D}" srcOrd="1" destOrd="0" parTransId="{23A1FA60-A9F6-4826-924C-8ABFE7FCB1F9}" sibTransId="{78666B0D-92F0-4A1F-90A6-3FDAE7E20273}"/>
    <dgm:cxn modelId="{98AD72EC-4F6F-485D-ACCC-A3E3A3400A59}" type="presOf" srcId="{5999F8E4-7328-4CBC-B999-1177C0D67327}" destId="{48E30512-6B57-49E8-8854-3EF3F0C21C6E}" srcOrd="0" destOrd="0" presId="urn:microsoft.com/office/officeart/2005/8/layout/radial1"/>
    <dgm:cxn modelId="{DA4FBF35-D42C-4B3F-9177-8757CEFCC842}" type="presOf" srcId="{23A1FA60-A9F6-4826-924C-8ABFE7FCB1F9}" destId="{B3F26940-C4A4-4A88-97CF-B6FC59BA54AB}" srcOrd="0" destOrd="0" presId="urn:microsoft.com/office/officeart/2005/8/layout/radial1"/>
    <dgm:cxn modelId="{5AFE682F-2D4D-4B60-AE6E-25B79B581638}" type="presOf" srcId="{A82F7C48-DE9C-4C7A-A851-97BCA574801C}" destId="{47E15F8A-508B-4D77-9004-0A6F01A17DC8}" srcOrd="0" destOrd="0" presId="urn:microsoft.com/office/officeart/2005/8/layout/radial1"/>
    <dgm:cxn modelId="{F1EBAA9D-0450-4EF8-B631-08765B8347BF}" srcId="{5999F8E4-7328-4CBC-B999-1177C0D67327}" destId="{B5D2F2DA-EBDC-4884-AD39-B26BF5087C2B}" srcOrd="0" destOrd="0" parTransId="{6A1C4EBD-1A36-42C1-98EF-8846946865AD}" sibTransId="{24303C57-AF87-47D0-9B1C-A1DDA2FFD74C}"/>
    <dgm:cxn modelId="{D5EC23BE-F4A8-4EAD-9DED-F0421B58918A}" type="presParOf" srcId="{48E30512-6B57-49E8-8854-3EF3F0C21C6E}" destId="{A6D53CEE-6B27-4239-A175-317B9A2AFA36}" srcOrd="0" destOrd="0" presId="urn:microsoft.com/office/officeart/2005/8/layout/radial1"/>
    <dgm:cxn modelId="{484A2A67-950D-48C9-B4EA-C23DF3067F2B}" type="presParOf" srcId="{48E30512-6B57-49E8-8854-3EF3F0C21C6E}" destId="{554728A9-00BE-4063-B761-859877E55532}" srcOrd="1" destOrd="0" presId="urn:microsoft.com/office/officeart/2005/8/layout/radial1"/>
    <dgm:cxn modelId="{6C0EFB6A-E183-458D-B5F2-482EF5AE39DB}" type="presParOf" srcId="{554728A9-00BE-4063-B761-859877E55532}" destId="{D4F152A3-3D13-45F0-95B5-E375D78B7B80}" srcOrd="0" destOrd="0" presId="urn:microsoft.com/office/officeart/2005/8/layout/radial1"/>
    <dgm:cxn modelId="{6028FD4A-BDE0-4602-AAA4-934199A8B339}" type="presParOf" srcId="{48E30512-6B57-49E8-8854-3EF3F0C21C6E}" destId="{47E15F8A-508B-4D77-9004-0A6F01A17DC8}" srcOrd="2" destOrd="0" presId="urn:microsoft.com/office/officeart/2005/8/layout/radial1"/>
    <dgm:cxn modelId="{B2C60B73-2FCE-4320-B93D-2BBEBB50616A}" type="presParOf" srcId="{48E30512-6B57-49E8-8854-3EF3F0C21C6E}" destId="{B3F26940-C4A4-4A88-97CF-B6FC59BA54AB}" srcOrd="3" destOrd="0" presId="urn:microsoft.com/office/officeart/2005/8/layout/radial1"/>
    <dgm:cxn modelId="{D37CC5F2-F11D-418D-8BE7-79253F2EB5F4}" type="presParOf" srcId="{B3F26940-C4A4-4A88-97CF-B6FC59BA54AB}" destId="{E7845C9A-77C6-49FD-A167-EDA85827C967}" srcOrd="0" destOrd="0" presId="urn:microsoft.com/office/officeart/2005/8/layout/radial1"/>
    <dgm:cxn modelId="{4CAE9C55-1130-4F3E-B053-34C7420C7DD9}" type="presParOf" srcId="{48E30512-6B57-49E8-8854-3EF3F0C21C6E}" destId="{EEE41099-AA3E-4EB7-82A9-C96B080F65E8}" srcOrd="4" destOrd="0" presId="urn:microsoft.com/office/officeart/2005/8/layout/radial1"/>
    <dgm:cxn modelId="{700DCDB0-4917-46FC-96A8-6B2A98E0E75A}" type="presParOf" srcId="{48E30512-6B57-49E8-8854-3EF3F0C21C6E}" destId="{DC577F33-00B4-4891-AC80-CE9E43C5C966}" srcOrd="5" destOrd="0" presId="urn:microsoft.com/office/officeart/2005/8/layout/radial1"/>
    <dgm:cxn modelId="{E452DE5E-BA3E-4323-9AB2-198D481B5690}" type="presParOf" srcId="{DC577F33-00B4-4891-AC80-CE9E43C5C966}" destId="{7D40FDA4-9908-4FE9-848E-DF1E52CA0B93}" srcOrd="0" destOrd="0" presId="urn:microsoft.com/office/officeart/2005/8/layout/radial1"/>
    <dgm:cxn modelId="{18E0AF66-5001-44E1-8CC2-6E40E722C4C5}" type="presParOf" srcId="{48E30512-6B57-49E8-8854-3EF3F0C21C6E}" destId="{790FA60A-D298-40E9-ACFF-39DF886D5397}" srcOrd="6" destOrd="0" presId="urn:microsoft.com/office/officeart/2005/8/layout/radial1"/>
    <dgm:cxn modelId="{D46C597C-9DAD-494D-8F9C-98488D20D6DD}" type="presParOf" srcId="{48E30512-6B57-49E8-8854-3EF3F0C21C6E}" destId="{0036FFAF-B3AE-4B6B-BCAA-7A137F3A1B08}" srcOrd="7" destOrd="0" presId="urn:microsoft.com/office/officeart/2005/8/layout/radial1"/>
    <dgm:cxn modelId="{11F45B11-9014-4E97-A96C-8B757C8889F2}" type="presParOf" srcId="{0036FFAF-B3AE-4B6B-BCAA-7A137F3A1B08}" destId="{0008A4E0-CACF-4844-B254-0F15FB31E641}" srcOrd="0" destOrd="0" presId="urn:microsoft.com/office/officeart/2005/8/layout/radial1"/>
    <dgm:cxn modelId="{D03D306D-9A9B-4716-8088-EF9EB76941B6}" type="presParOf" srcId="{48E30512-6B57-49E8-8854-3EF3F0C21C6E}" destId="{E9F69B9B-E3B7-4177-A953-69DF9359C21B}" srcOrd="8" destOrd="0" presId="urn:microsoft.com/office/officeart/2005/8/layout/radial1"/>
    <dgm:cxn modelId="{4362908A-0B44-4D60-9F9A-140D6BB8E73F}" type="presParOf" srcId="{48E30512-6B57-49E8-8854-3EF3F0C21C6E}" destId="{B2FC9B28-3FF7-4B59-AA75-69FD291C05FC}" srcOrd="9" destOrd="0" presId="urn:microsoft.com/office/officeart/2005/8/layout/radial1"/>
    <dgm:cxn modelId="{DACCDA62-72E5-4EF2-9453-92D5BB56183A}" type="presParOf" srcId="{B2FC9B28-3FF7-4B59-AA75-69FD291C05FC}" destId="{C43AC206-D17C-44DF-BC6C-778B4C07E987}" srcOrd="0" destOrd="0" presId="urn:microsoft.com/office/officeart/2005/8/layout/radial1"/>
    <dgm:cxn modelId="{67849A56-7AA7-46CF-8A53-51214047A033}" type="presParOf" srcId="{48E30512-6B57-49E8-8854-3EF3F0C21C6E}" destId="{4B770D86-80E6-458B-A5D3-6AE7C566A7E8}" srcOrd="10" destOrd="0" presId="urn:microsoft.com/office/officeart/2005/8/layout/radial1"/>
    <dgm:cxn modelId="{33519562-D49F-413A-A8FD-C130B0A37E0A}" type="presParOf" srcId="{48E30512-6B57-49E8-8854-3EF3F0C21C6E}" destId="{2F1E8AC7-6C4D-4CE0-8B32-425BB3C1E6DC}" srcOrd="11" destOrd="0" presId="urn:microsoft.com/office/officeart/2005/8/layout/radial1"/>
    <dgm:cxn modelId="{B885D4F2-1F70-4FE2-B448-8B20F6DE83F9}" type="presParOf" srcId="{2F1E8AC7-6C4D-4CE0-8B32-425BB3C1E6DC}" destId="{4879DBB0-ADB5-4AE3-BA6E-2D088733704D}" srcOrd="0" destOrd="0" presId="urn:microsoft.com/office/officeart/2005/8/layout/radial1"/>
    <dgm:cxn modelId="{20CC1875-8A30-4AB6-9613-B9402280AFF4}" type="presParOf" srcId="{48E30512-6B57-49E8-8854-3EF3F0C21C6E}" destId="{ED4376C8-A5F5-4F52-A981-3F4A11C8ABC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7A3A9-C2D5-47A1-8CA8-8484BD416408}">
      <dsp:nvSpPr>
        <dsp:cNvPr id="0" name=""/>
        <dsp:cNvSpPr/>
      </dsp:nvSpPr>
      <dsp:spPr>
        <a:xfrm>
          <a:off x="2753500" y="1604064"/>
          <a:ext cx="3157618" cy="2438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শহরাঞ্চলের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প্রতিষ্ঠান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সমূহ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215922" y="1961160"/>
        <a:ext cx="2232774" cy="1724209"/>
      </dsp:txXfrm>
    </dsp:sp>
    <dsp:sp modelId="{43FC1644-7790-4257-BEE5-74058BAEB7B3}">
      <dsp:nvSpPr>
        <dsp:cNvPr id="0" name=""/>
        <dsp:cNvSpPr/>
      </dsp:nvSpPr>
      <dsp:spPr>
        <a:xfrm rot="5227197">
          <a:off x="4249863" y="1610706"/>
          <a:ext cx="4455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4551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71025" y="1626117"/>
        <a:ext cx="2227" cy="2227"/>
      </dsp:txXfrm>
    </dsp:sp>
    <dsp:sp modelId="{C014F182-FC83-45D0-AF52-0AC83C0804DF}">
      <dsp:nvSpPr>
        <dsp:cNvPr id="0" name=""/>
        <dsp:cNvSpPr/>
      </dsp:nvSpPr>
      <dsp:spPr>
        <a:xfrm>
          <a:off x="2743203" y="-85032"/>
          <a:ext cx="2972866" cy="1734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শিক্ষা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প্রতিষ্ঠান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178569" y="169036"/>
        <a:ext cx="2102134" cy="1226749"/>
      </dsp:txXfrm>
    </dsp:sp>
    <dsp:sp modelId="{E5080132-3BDB-47B0-8E7F-570E26F5622F}">
      <dsp:nvSpPr>
        <dsp:cNvPr id="0" name=""/>
        <dsp:cNvSpPr/>
      </dsp:nvSpPr>
      <dsp:spPr>
        <a:xfrm rot="20449064">
          <a:off x="5764942" y="2265439"/>
          <a:ext cx="246643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46643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82098" y="2275798"/>
        <a:ext cx="12332" cy="12332"/>
      </dsp:txXfrm>
    </dsp:sp>
    <dsp:sp modelId="{57878E64-833D-4CCE-A6E3-80807B380B86}">
      <dsp:nvSpPr>
        <dsp:cNvPr id="0" name=""/>
        <dsp:cNvSpPr/>
      </dsp:nvSpPr>
      <dsp:spPr>
        <a:xfrm>
          <a:off x="5872807" y="863604"/>
          <a:ext cx="2661592" cy="1921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হাসপাতাল</a:t>
          </a:r>
          <a:endParaRPr lang="en-US" sz="3200" kern="1200" dirty="0"/>
        </a:p>
      </dsp:txBody>
      <dsp:txXfrm>
        <a:off x="6262588" y="1145006"/>
        <a:ext cx="1882030" cy="1358729"/>
      </dsp:txXfrm>
    </dsp:sp>
    <dsp:sp modelId="{889E32F8-28C4-45B8-9694-9271AEE00A74}">
      <dsp:nvSpPr>
        <dsp:cNvPr id="0" name=""/>
        <dsp:cNvSpPr/>
      </dsp:nvSpPr>
      <dsp:spPr>
        <a:xfrm rot="1672542">
          <a:off x="5622668" y="3544866"/>
          <a:ext cx="21030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10301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22561" y="3556134"/>
        <a:ext cx="10515" cy="10515"/>
      </dsp:txXfrm>
    </dsp:sp>
    <dsp:sp modelId="{F6B8A93B-3B33-48CA-8F9A-3009999E655F}">
      <dsp:nvSpPr>
        <dsp:cNvPr id="0" name=""/>
        <dsp:cNvSpPr/>
      </dsp:nvSpPr>
      <dsp:spPr>
        <a:xfrm>
          <a:off x="5581827" y="3149593"/>
          <a:ext cx="2737342" cy="2117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প্রশস্ত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রাস্তা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982701" y="3459623"/>
        <a:ext cx="1935594" cy="1496959"/>
      </dsp:txXfrm>
    </dsp:sp>
    <dsp:sp modelId="{D4D40761-A344-4A2E-852E-ABFA585EF69B}">
      <dsp:nvSpPr>
        <dsp:cNvPr id="0" name=""/>
        <dsp:cNvSpPr/>
      </dsp:nvSpPr>
      <dsp:spPr>
        <a:xfrm rot="16035543">
          <a:off x="4344711" y="3981326"/>
          <a:ext cx="8766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87664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386351" y="3995659"/>
        <a:ext cx="4383" cy="4383"/>
      </dsp:txXfrm>
    </dsp:sp>
    <dsp:sp modelId="{F1D428C2-B0BF-4B5B-9C87-E8A0648C83CD}">
      <dsp:nvSpPr>
        <dsp:cNvPr id="0" name=""/>
        <dsp:cNvSpPr/>
      </dsp:nvSpPr>
      <dsp:spPr>
        <a:xfrm>
          <a:off x="3061368" y="3953608"/>
          <a:ext cx="2737295" cy="182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নালা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/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ড্রেন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462236" y="4220291"/>
        <a:ext cx="1935559" cy="1287658"/>
      </dsp:txXfrm>
    </dsp:sp>
    <dsp:sp modelId="{1769F62C-9416-4606-9C87-9D34ADE33E84}">
      <dsp:nvSpPr>
        <dsp:cNvPr id="0" name=""/>
        <dsp:cNvSpPr/>
      </dsp:nvSpPr>
      <dsp:spPr>
        <a:xfrm rot="9182880">
          <a:off x="2648573" y="3564717"/>
          <a:ext cx="386072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86072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31957" y="3571590"/>
        <a:ext cx="19303" cy="19303"/>
      </dsp:txXfrm>
    </dsp:sp>
    <dsp:sp modelId="{316619D8-4D6D-403B-9A77-7F06C9197AF9}">
      <dsp:nvSpPr>
        <dsp:cNvPr id="0" name=""/>
        <dsp:cNvSpPr/>
      </dsp:nvSpPr>
      <dsp:spPr>
        <a:xfrm>
          <a:off x="76189" y="3301998"/>
          <a:ext cx="2897962" cy="1897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বিদ্যু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ৎ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লাইন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00586" y="3579841"/>
        <a:ext cx="2049168" cy="1341542"/>
      </dsp:txXfrm>
    </dsp:sp>
    <dsp:sp modelId="{BDE0AF10-D903-47F8-8664-708D459414ED}">
      <dsp:nvSpPr>
        <dsp:cNvPr id="0" name=""/>
        <dsp:cNvSpPr/>
      </dsp:nvSpPr>
      <dsp:spPr>
        <a:xfrm rot="11978273">
          <a:off x="2825492" y="2282591"/>
          <a:ext cx="7582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5821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61508" y="2297221"/>
        <a:ext cx="3791" cy="3791"/>
      </dsp:txXfrm>
    </dsp:sp>
    <dsp:sp modelId="{F02C6F79-3F25-4F16-ACFB-A79AD96E726C}">
      <dsp:nvSpPr>
        <dsp:cNvPr id="0" name=""/>
        <dsp:cNvSpPr/>
      </dsp:nvSpPr>
      <dsp:spPr>
        <a:xfrm>
          <a:off x="0" y="787407"/>
          <a:ext cx="2997782" cy="20496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গ্যাসের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চুলা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39015" y="1087567"/>
        <a:ext cx="2119752" cy="1449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53CEE-6B27-4239-A175-317B9A2AFA36}">
      <dsp:nvSpPr>
        <dsp:cNvPr id="0" name=""/>
        <dsp:cNvSpPr/>
      </dsp:nvSpPr>
      <dsp:spPr>
        <a:xfrm>
          <a:off x="3035272" y="1998927"/>
          <a:ext cx="2431590" cy="15824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শহরের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প্রতিষ্ঠান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সমূহ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391370" y="2230675"/>
        <a:ext cx="1719394" cy="1118975"/>
      </dsp:txXfrm>
    </dsp:sp>
    <dsp:sp modelId="{554728A9-00BE-4063-B761-859877E55532}">
      <dsp:nvSpPr>
        <dsp:cNvPr id="0" name=""/>
        <dsp:cNvSpPr/>
      </dsp:nvSpPr>
      <dsp:spPr>
        <a:xfrm rot="16426242">
          <a:off x="4110655" y="1778493"/>
          <a:ext cx="412125" cy="31088"/>
        </a:xfrm>
        <a:custGeom>
          <a:avLst/>
          <a:gdLst/>
          <a:ahLst/>
          <a:cxnLst/>
          <a:rect l="0" t="0" r="0" b="0"/>
          <a:pathLst>
            <a:path>
              <a:moveTo>
                <a:pt x="0" y="15544"/>
              </a:moveTo>
              <a:lnTo>
                <a:pt x="412125" y="155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06415" y="1783734"/>
        <a:ext cx="20606" cy="20606"/>
      </dsp:txXfrm>
    </dsp:sp>
    <dsp:sp modelId="{47E15F8A-508B-4D77-9004-0A6F01A17DC8}">
      <dsp:nvSpPr>
        <dsp:cNvPr id="0" name=""/>
        <dsp:cNvSpPr/>
      </dsp:nvSpPr>
      <dsp:spPr>
        <a:xfrm>
          <a:off x="3201060" y="23046"/>
          <a:ext cx="2361537" cy="1566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>
              <a:latin typeface="NikoshBAN" pitchFamily="2" charset="0"/>
              <a:cs typeface="NikoshBAN" pitchFamily="2" charset="0"/>
            </a:rPr>
            <a:t>শহরের</a:t>
          </a:r>
          <a:r>
            <a:rPr lang="en-US" sz="39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900" kern="1200" dirty="0" err="1" smtClean="0">
              <a:latin typeface="NikoshBAN" pitchFamily="2" charset="0"/>
              <a:cs typeface="NikoshBAN" pitchFamily="2" charset="0"/>
            </a:rPr>
            <a:t>বাতি</a:t>
          </a:r>
          <a:r>
            <a:rPr lang="en-US" sz="39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900" kern="1200" dirty="0">
            <a:latin typeface="NikoshBAN" pitchFamily="2" charset="0"/>
            <a:cs typeface="NikoshBAN" pitchFamily="2" charset="0"/>
          </a:endParaRPr>
        </a:p>
      </dsp:txBody>
      <dsp:txXfrm>
        <a:off x="3546899" y="252399"/>
        <a:ext cx="1669859" cy="1107414"/>
      </dsp:txXfrm>
    </dsp:sp>
    <dsp:sp modelId="{B3F26940-C4A4-4A88-97CF-B6FC59BA54AB}">
      <dsp:nvSpPr>
        <dsp:cNvPr id="0" name=""/>
        <dsp:cNvSpPr/>
      </dsp:nvSpPr>
      <dsp:spPr>
        <a:xfrm rot="19982181">
          <a:off x="5197612" y="2240094"/>
          <a:ext cx="208332" cy="31088"/>
        </a:xfrm>
        <a:custGeom>
          <a:avLst/>
          <a:gdLst/>
          <a:ahLst/>
          <a:cxnLst/>
          <a:rect l="0" t="0" r="0" b="0"/>
          <a:pathLst>
            <a:path>
              <a:moveTo>
                <a:pt x="0" y="15544"/>
              </a:moveTo>
              <a:lnTo>
                <a:pt x="208332" y="155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96570" y="2250430"/>
        <a:ext cx="10416" cy="10416"/>
      </dsp:txXfrm>
    </dsp:sp>
    <dsp:sp modelId="{EEE41099-AA3E-4EB7-82A9-C96B080F65E8}">
      <dsp:nvSpPr>
        <dsp:cNvPr id="0" name=""/>
        <dsp:cNvSpPr/>
      </dsp:nvSpPr>
      <dsp:spPr>
        <a:xfrm>
          <a:off x="5284378" y="1042393"/>
          <a:ext cx="1726021" cy="1566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মসজিদ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537148" y="1271746"/>
        <a:ext cx="1220481" cy="1107414"/>
      </dsp:txXfrm>
    </dsp:sp>
    <dsp:sp modelId="{DC577F33-00B4-4891-AC80-CE9E43C5C966}">
      <dsp:nvSpPr>
        <dsp:cNvPr id="0" name=""/>
        <dsp:cNvSpPr/>
      </dsp:nvSpPr>
      <dsp:spPr>
        <a:xfrm rot="12571505">
          <a:off x="5157396" y="3291192"/>
          <a:ext cx="11560" cy="31088"/>
        </a:xfrm>
        <a:custGeom>
          <a:avLst/>
          <a:gdLst/>
          <a:ahLst/>
          <a:cxnLst/>
          <a:rect l="0" t="0" r="0" b="0"/>
          <a:pathLst>
            <a:path>
              <a:moveTo>
                <a:pt x="0" y="15544"/>
              </a:moveTo>
              <a:lnTo>
                <a:pt x="11560" y="155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162887" y="3306447"/>
        <a:ext cx="578" cy="578"/>
      </dsp:txXfrm>
    </dsp:sp>
    <dsp:sp modelId="{790FA60A-D298-40E9-ACFF-39DF886D5397}">
      <dsp:nvSpPr>
        <dsp:cNvPr id="0" name=""/>
        <dsp:cNvSpPr/>
      </dsp:nvSpPr>
      <dsp:spPr>
        <a:xfrm>
          <a:off x="4731436" y="3081085"/>
          <a:ext cx="2831906" cy="1566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জাতীয়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সংসদ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146159" y="3310438"/>
        <a:ext cx="2002460" cy="1107414"/>
      </dsp:txXfrm>
    </dsp:sp>
    <dsp:sp modelId="{0036FFAF-B3AE-4B6B-BCAA-7A137F3A1B08}">
      <dsp:nvSpPr>
        <dsp:cNvPr id="0" name=""/>
        <dsp:cNvSpPr/>
      </dsp:nvSpPr>
      <dsp:spPr>
        <a:xfrm rot="5185537">
          <a:off x="4055746" y="3825670"/>
          <a:ext cx="521953" cy="31088"/>
        </a:xfrm>
        <a:custGeom>
          <a:avLst/>
          <a:gdLst/>
          <a:ahLst/>
          <a:cxnLst/>
          <a:rect l="0" t="0" r="0" b="0"/>
          <a:pathLst>
            <a:path>
              <a:moveTo>
                <a:pt x="0" y="15544"/>
              </a:moveTo>
              <a:lnTo>
                <a:pt x="521953" y="155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03673" y="3828165"/>
        <a:ext cx="26097" cy="26097"/>
      </dsp:txXfrm>
    </dsp:sp>
    <dsp:sp modelId="{E9F69B9B-E3B7-4177-A953-69DF9359C21B}">
      <dsp:nvSpPr>
        <dsp:cNvPr id="0" name=""/>
        <dsp:cNvSpPr/>
      </dsp:nvSpPr>
      <dsp:spPr>
        <a:xfrm>
          <a:off x="3517503" y="4100432"/>
          <a:ext cx="1728652" cy="1566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শিশু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পার্ক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770658" y="4329785"/>
        <a:ext cx="1222342" cy="1107414"/>
      </dsp:txXfrm>
    </dsp:sp>
    <dsp:sp modelId="{B2FC9B28-3FF7-4B59-AA75-69FD291C05FC}">
      <dsp:nvSpPr>
        <dsp:cNvPr id="0" name=""/>
        <dsp:cNvSpPr/>
      </dsp:nvSpPr>
      <dsp:spPr>
        <a:xfrm rot="9001780">
          <a:off x="2972134" y="3398121"/>
          <a:ext cx="395406" cy="31088"/>
        </a:xfrm>
        <a:custGeom>
          <a:avLst/>
          <a:gdLst/>
          <a:ahLst/>
          <a:cxnLst/>
          <a:rect l="0" t="0" r="0" b="0"/>
          <a:pathLst>
            <a:path>
              <a:moveTo>
                <a:pt x="0" y="15544"/>
              </a:moveTo>
              <a:lnTo>
                <a:pt x="395406" y="155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59952" y="3403780"/>
        <a:ext cx="19770" cy="19770"/>
      </dsp:txXfrm>
    </dsp:sp>
    <dsp:sp modelId="{4B770D86-80E6-458B-A5D3-6AE7C566A7E8}">
      <dsp:nvSpPr>
        <dsp:cNvPr id="0" name=""/>
        <dsp:cNvSpPr/>
      </dsp:nvSpPr>
      <dsp:spPr>
        <a:xfrm>
          <a:off x="1207555" y="3124195"/>
          <a:ext cx="1950399" cy="17173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হাট-বাজার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1493184" y="3375697"/>
        <a:ext cx="1379141" cy="1214357"/>
      </dsp:txXfrm>
    </dsp:sp>
    <dsp:sp modelId="{2F1E8AC7-6C4D-4CE0-8B32-425BB3C1E6DC}">
      <dsp:nvSpPr>
        <dsp:cNvPr id="0" name=""/>
        <dsp:cNvSpPr/>
      </dsp:nvSpPr>
      <dsp:spPr>
        <a:xfrm rot="12290343">
          <a:off x="3128614" y="2287006"/>
          <a:ext cx="138095" cy="31088"/>
        </a:xfrm>
        <a:custGeom>
          <a:avLst/>
          <a:gdLst/>
          <a:ahLst/>
          <a:cxnLst/>
          <a:rect l="0" t="0" r="0" b="0"/>
          <a:pathLst>
            <a:path>
              <a:moveTo>
                <a:pt x="0" y="15544"/>
              </a:moveTo>
              <a:lnTo>
                <a:pt x="138095" y="155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94210" y="2299097"/>
        <a:ext cx="6904" cy="6904"/>
      </dsp:txXfrm>
    </dsp:sp>
    <dsp:sp modelId="{ED4376C8-A5F5-4F52-A981-3F4A11C8ABCC}">
      <dsp:nvSpPr>
        <dsp:cNvPr id="0" name=""/>
        <dsp:cNvSpPr/>
      </dsp:nvSpPr>
      <dsp:spPr>
        <a:xfrm>
          <a:off x="1055153" y="914397"/>
          <a:ext cx="2223625" cy="1822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সাংস্কৃতিক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প্রতিষ্ঠান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380795" y="1181238"/>
        <a:ext cx="1572341" cy="1288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1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9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9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0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7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47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17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86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5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597B-030E-4529-A479-CD4EBE18D5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B345-B7A8-4998-9B98-2A17576C4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2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597B-030E-4529-A479-CD4EBE18D5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B345-B7A8-4998-9B98-2A17576C4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3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597B-030E-4529-A479-CD4EBE18D5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B345-B7A8-4998-9B98-2A17576C4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0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597B-030E-4529-A479-CD4EBE18D5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B345-B7A8-4998-9B98-2A17576C4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2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9" y="4994488"/>
            <a:ext cx="10881360" cy="15436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9" y="3294275"/>
            <a:ext cx="10881360" cy="170021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953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390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0860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781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476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17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867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5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597B-030E-4529-A479-CD4EBE18D5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B345-B7A8-4998-9B98-2A17576C4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9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1"/>
            <a:ext cx="5654040" cy="51294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1"/>
            <a:ext cx="5654040" cy="51294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597B-030E-4529-A479-CD4EBE18D5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B345-B7A8-4998-9B98-2A17576C4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1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4" cy="72506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9534" indent="0">
              <a:buNone/>
              <a:defRPr sz="2500" b="1"/>
            </a:lvl2pPr>
            <a:lvl3pPr marL="1139068" indent="0">
              <a:buNone/>
              <a:defRPr sz="2200" b="1"/>
            </a:lvl3pPr>
            <a:lvl4pPr marL="1708602" indent="0">
              <a:buNone/>
              <a:defRPr sz="2000" b="1"/>
            </a:lvl4pPr>
            <a:lvl5pPr marL="2278136" indent="0">
              <a:buNone/>
              <a:defRPr sz="2000" b="1"/>
            </a:lvl5pPr>
            <a:lvl6pPr marL="2847670" indent="0">
              <a:buNone/>
              <a:defRPr sz="2000" b="1"/>
            </a:lvl6pPr>
            <a:lvl7pPr marL="3417204" indent="0">
              <a:buNone/>
              <a:defRPr sz="2000" b="1"/>
            </a:lvl7pPr>
            <a:lvl8pPr marL="3986738" indent="0">
              <a:buNone/>
              <a:defRPr sz="2000" b="1"/>
            </a:lvl8pPr>
            <a:lvl9pPr marL="4556272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4" cy="447812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5"/>
            <a:ext cx="5658485" cy="72506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9534" indent="0">
              <a:buNone/>
              <a:defRPr sz="2500" b="1"/>
            </a:lvl2pPr>
            <a:lvl3pPr marL="1139068" indent="0">
              <a:buNone/>
              <a:defRPr sz="2200" b="1"/>
            </a:lvl3pPr>
            <a:lvl4pPr marL="1708602" indent="0">
              <a:buNone/>
              <a:defRPr sz="2000" b="1"/>
            </a:lvl4pPr>
            <a:lvl5pPr marL="2278136" indent="0">
              <a:buNone/>
              <a:defRPr sz="2000" b="1"/>
            </a:lvl5pPr>
            <a:lvl6pPr marL="2847670" indent="0">
              <a:buNone/>
              <a:defRPr sz="2000" b="1"/>
            </a:lvl6pPr>
            <a:lvl7pPr marL="3417204" indent="0">
              <a:buNone/>
              <a:defRPr sz="2000" b="1"/>
            </a:lvl7pPr>
            <a:lvl8pPr marL="3986738" indent="0">
              <a:buNone/>
              <a:defRPr sz="2000" b="1"/>
            </a:lvl8pPr>
            <a:lvl9pPr marL="4556272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9"/>
            <a:ext cx="5658485" cy="447812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597B-030E-4529-A479-CD4EBE18D5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B345-B7A8-4998-9B98-2A17576C4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3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597B-030E-4529-A479-CD4EBE18D5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B345-B7A8-4998-9B98-2A17576C4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1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597B-030E-4529-A479-CD4EBE18D5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B345-B7A8-4998-9B98-2A17576C4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1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57"/>
            <a:ext cx="7156450" cy="6633528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47"/>
            <a:ext cx="4211638" cy="5316538"/>
          </a:xfrm>
        </p:spPr>
        <p:txBody>
          <a:bodyPr/>
          <a:lstStyle>
            <a:lvl1pPr marL="0" indent="0">
              <a:buNone/>
              <a:defRPr sz="1700"/>
            </a:lvl1pPr>
            <a:lvl2pPr marL="569534" indent="0">
              <a:buNone/>
              <a:defRPr sz="1500"/>
            </a:lvl2pPr>
            <a:lvl3pPr marL="1139068" indent="0">
              <a:buNone/>
              <a:defRPr sz="1200"/>
            </a:lvl3pPr>
            <a:lvl4pPr marL="1708602" indent="0">
              <a:buNone/>
              <a:defRPr sz="1100"/>
            </a:lvl4pPr>
            <a:lvl5pPr marL="2278136" indent="0">
              <a:buNone/>
              <a:defRPr sz="1100"/>
            </a:lvl5pPr>
            <a:lvl6pPr marL="2847670" indent="0">
              <a:buNone/>
              <a:defRPr sz="1100"/>
            </a:lvl6pPr>
            <a:lvl7pPr marL="3417204" indent="0">
              <a:buNone/>
              <a:defRPr sz="1100"/>
            </a:lvl7pPr>
            <a:lvl8pPr marL="3986738" indent="0">
              <a:buNone/>
              <a:defRPr sz="1100"/>
            </a:lvl8pPr>
            <a:lvl9pPr marL="455627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597B-030E-4529-A479-CD4EBE18D5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B345-B7A8-4998-9B98-2A17576C4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0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1"/>
            <a:ext cx="7680960" cy="642303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000"/>
            </a:lvl1pPr>
            <a:lvl2pPr marL="569534" indent="0">
              <a:buNone/>
              <a:defRPr sz="3500"/>
            </a:lvl2pPr>
            <a:lvl3pPr marL="1139068" indent="0">
              <a:buNone/>
              <a:defRPr sz="3000"/>
            </a:lvl3pPr>
            <a:lvl4pPr marL="1708602" indent="0">
              <a:buNone/>
              <a:defRPr sz="2500"/>
            </a:lvl4pPr>
            <a:lvl5pPr marL="2278136" indent="0">
              <a:buNone/>
              <a:defRPr sz="2500"/>
            </a:lvl5pPr>
            <a:lvl6pPr marL="2847670" indent="0">
              <a:buNone/>
              <a:defRPr sz="2500"/>
            </a:lvl6pPr>
            <a:lvl7pPr marL="3417204" indent="0">
              <a:buNone/>
              <a:defRPr sz="2500"/>
            </a:lvl7pPr>
            <a:lvl8pPr marL="3986738" indent="0">
              <a:buNone/>
              <a:defRPr sz="2500"/>
            </a:lvl8pPr>
            <a:lvl9pPr marL="4556272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4"/>
            <a:ext cx="7680960" cy="912177"/>
          </a:xfrm>
        </p:spPr>
        <p:txBody>
          <a:bodyPr/>
          <a:lstStyle>
            <a:lvl1pPr marL="0" indent="0">
              <a:buNone/>
              <a:defRPr sz="1700"/>
            </a:lvl1pPr>
            <a:lvl2pPr marL="569534" indent="0">
              <a:buNone/>
              <a:defRPr sz="1500"/>
            </a:lvl2pPr>
            <a:lvl3pPr marL="1139068" indent="0">
              <a:buNone/>
              <a:defRPr sz="1200"/>
            </a:lvl3pPr>
            <a:lvl4pPr marL="1708602" indent="0">
              <a:buNone/>
              <a:defRPr sz="1100"/>
            </a:lvl4pPr>
            <a:lvl5pPr marL="2278136" indent="0">
              <a:buNone/>
              <a:defRPr sz="1100"/>
            </a:lvl5pPr>
            <a:lvl6pPr marL="2847670" indent="0">
              <a:buNone/>
              <a:defRPr sz="1100"/>
            </a:lvl6pPr>
            <a:lvl7pPr marL="3417204" indent="0">
              <a:buNone/>
              <a:defRPr sz="1100"/>
            </a:lvl7pPr>
            <a:lvl8pPr marL="3986738" indent="0">
              <a:buNone/>
              <a:defRPr sz="1100"/>
            </a:lvl8pPr>
            <a:lvl9pPr marL="455627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597B-030E-4529-A479-CD4EBE18D5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B345-B7A8-4998-9B98-2A17576C4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9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vert="horz" lIns="113907" tIns="56953" rIns="113907" bIns="569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13561"/>
            <a:ext cx="11521440" cy="5129425"/>
          </a:xfrm>
          <a:prstGeom prst="rect">
            <a:avLst/>
          </a:prstGeom>
        </p:spPr>
        <p:txBody>
          <a:bodyPr vert="horz" lIns="113907" tIns="56953" rIns="113907" bIns="569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3907" tIns="56953" rIns="113907" bIns="5695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6597B-030E-4529-A479-CD4EBE18D5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1" y="7203864"/>
            <a:ext cx="4053840" cy="413808"/>
          </a:xfrm>
          <a:prstGeom prst="rect">
            <a:avLst/>
          </a:prstGeom>
        </p:spPr>
        <p:txBody>
          <a:bodyPr vert="horz" lIns="113907" tIns="56953" rIns="113907" bIns="5695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3907" tIns="56953" rIns="113907" bIns="5695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FB345-B7A8-4998-9B98-2A17576C4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7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39068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151" indent="-427151" algn="l" defTabSz="113906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5493" indent="-355959" algn="l" defTabSz="1139068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3835" indent="-284767" algn="l" defTabSz="1139068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3369" indent="-284767" algn="l" defTabSz="113906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2903" indent="-284767" algn="l" defTabSz="1139068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2437" indent="-284767" algn="l" defTabSz="113906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1971" indent="-284767" algn="l" defTabSz="113906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1505" indent="-284767" algn="l" defTabSz="113906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1039" indent="-284767" algn="l" defTabSz="113906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906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9534" algn="l" defTabSz="113906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068" algn="l" defTabSz="113906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08602" algn="l" defTabSz="113906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8136" algn="l" defTabSz="113906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47670" algn="l" defTabSz="113906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17204" algn="l" defTabSz="113906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86738" algn="l" defTabSz="113906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272" algn="l" defTabSz="113906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65628"/>
            <a:ext cx="12420600" cy="7201972"/>
          </a:xfrm>
          <a:prstGeom prst="rect">
            <a:avLst/>
          </a:prstGeom>
          <a:noFill/>
          <a:ln w="254000" cap="sq" cmpd="tri">
            <a:solidFill>
              <a:schemeClr val="accent2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nagps\Downloads\Flower\Neo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400"/>
            <a:ext cx="7620000" cy="5547895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381000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7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265628"/>
            <a:ext cx="12420600" cy="7201972"/>
          </a:xfrm>
          <a:prstGeom prst="rect">
            <a:avLst/>
          </a:prstGeom>
          <a:noFill/>
          <a:ln w="254000" cap="sq" cmpd="tri">
            <a:solidFill>
              <a:schemeClr val="accent2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133600"/>
            <a:ext cx="4946904" cy="38861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4946284" cy="3886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5800" y="62484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ফেলার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630251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1066800"/>
            <a:ext cx="6858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7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265628"/>
            <a:ext cx="12420600" cy="7201972"/>
          </a:xfrm>
          <a:prstGeom prst="rect">
            <a:avLst/>
          </a:prstGeom>
          <a:noFill/>
          <a:ln w="254000" cap="sq" cmpd="tri">
            <a:solidFill>
              <a:schemeClr val="accent2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7800" y="2286000"/>
            <a:ext cx="4876800" cy="358486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50" y="2286000"/>
            <a:ext cx="4870450" cy="3505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124200" y="1066800"/>
            <a:ext cx="6858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6324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লাইন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00" y="62484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চুলা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9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265628"/>
            <a:ext cx="12420600" cy="7201972"/>
          </a:xfrm>
          <a:prstGeom prst="rect">
            <a:avLst/>
          </a:prstGeom>
          <a:noFill/>
          <a:ln w="254000" cap="sq" cmpd="tri">
            <a:solidFill>
              <a:schemeClr val="accent2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79452215"/>
              </p:ext>
            </p:extLst>
          </p:nvPr>
        </p:nvGraphicFramePr>
        <p:xfrm>
          <a:off x="2209800" y="1549400"/>
          <a:ext cx="85344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4648200" y="609600"/>
            <a:ext cx="3429000" cy="533400"/>
          </a:xfrm>
          <a:prstGeom prst="rect">
            <a:avLst/>
          </a:prstGeom>
          <a:solidFill>
            <a:srgbClr val="F7C39F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7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B7A3A9-C2D5-47A1-8CA8-8484BD416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graphicEl>
                                              <a:dgm id="{FFB7A3A9-C2D5-47A1-8CA8-8484BD416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FC1644-7790-4257-BEE5-74058BAEB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43FC1644-7790-4257-BEE5-74058BAEB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14F182-FC83-45D0-AF52-0AC83C080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C014F182-FC83-45D0-AF52-0AC83C080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080132-3BDB-47B0-8E7F-570E26F56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E5080132-3BDB-47B0-8E7F-570E26F56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878E64-833D-4CCE-A6E3-80807B380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57878E64-833D-4CCE-A6E3-80807B380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9E32F8-28C4-45B8-9694-9271AEE00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>
                                            <p:graphicEl>
                                              <a:dgm id="{889E32F8-28C4-45B8-9694-9271AEE00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B8A93B-3B33-48CA-8F9A-3009999E6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F6B8A93B-3B33-48CA-8F9A-3009999E6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D40761-A344-4A2E-852E-ABFA585EF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D4D40761-A344-4A2E-852E-ABFA585EF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D428C2-B0BF-4B5B-9C87-E8A0648C8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>
                                            <p:graphicEl>
                                              <a:dgm id="{F1D428C2-B0BF-4B5B-9C87-E8A0648C83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69F62C-9416-4606-9C87-9D34ADE33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">
                                            <p:graphicEl>
                                              <a:dgm id="{1769F62C-9416-4606-9C87-9D34ADE33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6619D8-4D6D-403B-9A77-7F06C9197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>
                                            <p:graphicEl>
                                              <a:dgm id="{316619D8-4D6D-403B-9A77-7F06C9197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E0AF10-D903-47F8-8664-708D45941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5">
                                            <p:graphicEl>
                                              <a:dgm id="{BDE0AF10-D903-47F8-8664-708D45941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2C6F79-3F25-4F16-ACFB-A79AD96E7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">
                                            <p:graphicEl>
                                              <a:dgm id="{F02C6F79-3F25-4F16-ACFB-A79AD96E7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65628"/>
            <a:ext cx="12420600" cy="7201972"/>
          </a:xfrm>
          <a:prstGeom prst="rect">
            <a:avLst/>
          </a:prstGeom>
          <a:noFill/>
          <a:ln w="254000" cap="sq" cmpd="tri">
            <a:solidFill>
              <a:schemeClr val="accent2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133600"/>
            <a:ext cx="4702629" cy="4267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5029200" cy="407829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19400" y="609600"/>
            <a:ext cx="6858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6400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0" y="6553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79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65628"/>
            <a:ext cx="12420600" cy="7201972"/>
          </a:xfrm>
          <a:prstGeom prst="rect">
            <a:avLst/>
          </a:prstGeom>
          <a:noFill/>
          <a:ln w="254000" cap="sq" cmpd="tri">
            <a:solidFill>
              <a:schemeClr val="accent2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0"/>
            <a:ext cx="5105400" cy="433306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05000"/>
            <a:ext cx="4953000" cy="4343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00200" y="637871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609600"/>
            <a:ext cx="6858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64770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হাট-বাজার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1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" y="265628"/>
            <a:ext cx="12420600" cy="7201972"/>
          </a:xfrm>
          <a:prstGeom prst="rect">
            <a:avLst/>
          </a:prstGeom>
          <a:noFill/>
          <a:ln w="254000" cap="sq" cmpd="tri">
            <a:solidFill>
              <a:schemeClr val="accent2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intel\Desktop\dhaka-shishu-park-eid-ul-azha-MZO-23082018-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5394959" cy="44958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FreeToEditShangshadBhabon Bangladesh Image by i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FreeToEditShangshadBhabon Bangladesh Image by ith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FreeToEditShangshadBhabon Bangladesh Image by ith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FreeToEditShangshadBhabon Bangladesh Image by ith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 descr="C:\Users\intel\Desktop\ppppppppppppppp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52600"/>
            <a:ext cx="4876800" cy="45720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6477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পার্ক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645491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ভবন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533400"/>
            <a:ext cx="6858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7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65628"/>
            <a:ext cx="12420600" cy="7201972"/>
          </a:xfrm>
          <a:prstGeom prst="rect">
            <a:avLst/>
          </a:prstGeom>
          <a:noFill/>
          <a:ln w="254000" cap="sq" cmpd="tri">
            <a:solidFill>
              <a:schemeClr val="accent2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8" name="Diagram 47"/>
          <p:cNvGraphicFramePr/>
          <p:nvPr>
            <p:extLst>
              <p:ext uri="{D42A27DB-BD31-4B8C-83A1-F6EECF244321}">
                <p14:modId xmlns:p14="http://schemas.microsoft.com/office/powerpoint/2010/main" val="3118586725"/>
              </p:ext>
            </p:extLst>
          </p:nvPr>
        </p:nvGraphicFramePr>
        <p:xfrm>
          <a:off x="1828800" y="1549400"/>
          <a:ext cx="90678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0" y="762000"/>
            <a:ext cx="3429000" cy="533400"/>
          </a:xfrm>
          <a:prstGeom prst="rect">
            <a:avLst/>
          </a:prstGeom>
          <a:solidFill>
            <a:srgbClr val="F7C39F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A6D53CEE-6B27-4239-A175-317B9A2AF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>
                                            <p:graphicEl>
                                              <a:dgm id="{A6D53CEE-6B27-4239-A175-317B9A2AF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>
                                            <p:graphicEl>
                                              <a:dgm id="{A6D53CEE-6B27-4239-A175-317B9A2AF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554728A9-00BE-4063-B761-859877E55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>
                                            <p:graphicEl>
                                              <a:dgm id="{554728A9-00BE-4063-B761-859877E55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>
                                            <p:graphicEl>
                                              <a:dgm id="{554728A9-00BE-4063-B761-859877E55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47E15F8A-508B-4D77-9004-0A6F01A17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>
                                            <p:graphicEl>
                                              <a:dgm id="{47E15F8A-508B-4D77-9004-0A6F01A17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>
                                            <p:graphicEl>
                                              <a:dgm id="{47E15F8A-508B-4D77-9004-0A6F01A17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B3F26940-C4A4-4A88-97CF-B6FC59BA5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>
                                            <p:graphicEl>
                                              <a:dgm id="{B3F26940-C4A4-4A88-97CF-B6FC59BA5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>
                                            <p:graphicEl>
                                              <a:dgm id="{B3F26940-C4A4-4A88-97CF-B6FC59BA5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EEE41099-AA3E-4EB7-82A9-C96B080F6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>
                                            <p:graphicEl>
                                              <a:dgm id="{EEE41099-AA3E-4EB7-82A9-C96B080F6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>
                                            <p:graphicEl>
                                              <a:dgm id="{EEE41099-AA3E-4EB7-82A9-C96B080F6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DC577F33-00B4-4891-AC80-CE9E43C5C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>
                                            <p:graphicEl>
                                              <a:dgm id="{DC577F33-00B4-4891-AC80-CE9E43C5C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>
                                            <p:graphicEl>
                                              <a:dgm id="{DC577F33-00B4-4891-AC80-CE9E43C5C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790FA60A-D298-40E9-ACFF-39DF886D5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>
                                            <p:graphicEl>
                                              <a:dgm id="{790FA60A-D298-40E9-ACFF-39DF886D5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graphicEl>
                                              <a:dgm id="{790FA60A-D298-40E9-ACFF-39DF886D5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0036FFAF-B3AE-4B6B-BCAA-7A137F3A1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>
                                            <p:graphicEl>
                                              <a:dgm id="{0036FFAF-B3AE-4B6B-BCAA-7A137F3A1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>
                                            <p:graphicEl>
                                              <a:dgm id="{0036FFAF-B3AE-4B6B-BCAA-7A137F3A1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E9F69B9B-E3B7-4177-A953-69DF9359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>
                                            <p:graphicEl>
                                              <a:dgm id="{E9F69B9B-E3B7-4177-A953-69DF9359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>
                                            <p:graphicEl>
                                              <a:dgm id="{E9F69B9B-E3B7-4177-A953-69DF9359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B2FC9B28-3FF7-4B59-AA75-69FD291C0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>
                                            <p:graphicEl>
                                              <a:dgm id="{B2FC9B28-3FF7-4B59-AA75-69FD291C0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>
                                            <p:graphicEl>
                                              <a:dgm id="{B2FC9B28-3FF7-4B59-AA75-69FD291C0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4B770D86-80E6-458B-A5D3-6AE7C566A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>
                                            <p:graphicEl>
                                              <a:dgm id="{4B770D86-80E6-458B-A5D3-6AE7C566A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>
                                            <p:graphicEl>
                                              <a:dgm id="{4B770D86-80E6-458B-A5D3-6AE7C566A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2F1E8AC7-6C4D-4CE0-8B32-425BB3C1E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>
                                            <p:graphicEl>
                                              <a:dgm id="{2F1E8AC7-6C4D-4CE0-8B32-425BB3C1E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>
                                            <p:graphicEl>
                                              <a:dgm id="{2F1E8AC7-6C4D-4CE0-8B32-425BB3C1E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ED4376C8-A5F5-4F52-A981-3F4A11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>
                                            <p:graphicEl>
                                              <a:dgm id="{ED4376C8-A5F5-4F52-A981-3F4A11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>
                                            <p:graphicEl>
                                              <a:dgm id="{ED4376C8-A5F5-4F52-A981-3F4A11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8" grpId="0">
        <p:bldSub>
          <a:bldDgm bld="lvlOne"/>
        </p:bldSub>
      </p:bldGraphic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265628"/>
            <a:ext cx="12420600" cy="7201972"/>
          </a:xfrm>
          <a:prstGeom prst="rect">
            <a:avLst/>
          </a:prstGeom>
          <a:noFill/>
          <a:ln w="254000" cap="sq" cmpd="tri">
            <a:solidFill>
              <a:schemeClr val="accent2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381000" y="1447800"/>
            <a:ext cx="4917513" cy="3637547"/>
          </a:xfrm>
          <a:custGeom>
            <a:avLst/>
            <a:gdLst>
              <a:gd name="connsiteX0" fmla="*/ 0 w 4917513"/>
              <a:gd name="connsiteY0" fmla="*/ 0 h 3561347"/>
              <a:gd name="connsiteX1" fmla="*/ 4516434 w 4917513"/>
              <a:gd name="connsiteY1" fmla="*/ 0 h 3561347"/>
              <a:gd name="connsiteX2" fmla="*/ 4917513 w 4917513"/>
              <a:gd name="connsiteY2" fmla="*/ 401079 h 3561347"/>
              <a:gd name="connsiteX3" fmla="*/ 4917513 w 4917513"/>
              <a:gd name="connsiteY3" fmla="*/ 3561347 h 3561347"/>
              <a:gd name="connsiteX4" fmla="*/ 4917513 w 4917513"/>
              <a:gd name="connsiteY4" fmla="*/ 3561347 h 3561347"/>
              <a:gd name="connsiteX5" fmla="*/ 401079 w 4917513"/>
              <a:gd name="connsiteY5" fmla="*/ 3561347 h 3561347"/>
              <a:gd name="connsiteX6" fmla="*/ 0 w 4917513"/>
              <a:gd name="connsiteY6" fmla="*/ 3160268 h 3561347"/>
              <a:gd name="connsiteX7" fmla="*/ 0 w 4917513"/>
              <a:gd name="connsiteY7" fmla="*/ 0 h 3561347"/>
              <a:gd name="connsiteX0" fmla="*/ 0 w 4917513"/>
              <a:gd name="connsiteY0" fmla="*/ 0 h 3637547"/>
              <a:gd name="connsiteX1" fmla="*/ 4516434 w 4917513"/>
              <a:gd name="connsiteY1" fmla="*/ 0 h 3637547"/>
              <a:gd name="connsiteX2" fmla="*/ 4917513 w 4917513"/>
              <a:gd name="connsiteY2" fmla="*/ 401079 h 3637547"/>
              <a:gd name="connsiteX3" fmla="*/ 4917513 w 4917513"/>
              <a:gd name="connsiteY3" fmla="*/ 3561347 h 3637547"/>
              <a:gd name="connsiteX4" fmla="*/ 4917513 w 4917513"/>
              <a:gd name="connsiteY4" fmla="*/ 3561347 h 3637547"/>
              <a:gd name="connsiteX5" fmla="*/ 1029 w 4917513"/>
              <a:gd name="connsiteY5" fmla="*/ 3637547 h 3637547"/>
              <a:gd name="connsiteX6" fmla="*/ 0 w 4917513"/>
              <a:gd name="connsiteY6" fmla="*/ 3160268 h 3637547"/>
              <a:gd name="connsiteX7" fmla="*/ 0 w 4917513"/>
              <a:gd name="connsiteY7" fmla="*/ 0 h 3637547"/>
              <a:gd name="connsiteX0" fmla="*/ 0 w 4917513"/>
              <a:gd name="connsiteY0" fmla="*/ 0 h 3637547"/>
              <a:gd name="connsiteX1" fmla="*/ 4516434 w 4917513"/>
              <a:gd name="connsiteY1" fmla="*/ 0 h 3637547"/>
              <a:gd name="connsiteX2" fmla="*/ 4895850 w 4917513"/>
              <a:gd name="connsiteY2" fmla="*/ 95250 h 3637547"/>
              <a:gd name="connsiteX3" fmla="*/ 4917513 w 4917513"/>
              <a:gd name="connsiteY3" fmla="*/ 401079 h 3637547"/>
              <a:gd name="connsiteX4" fmla="*/ 4917513 w 4917513"/>
              <a:gd name="connsiteY4" fmla="*/ 3561347 h 3637547"/>
              <a:gd name="connsiteX5" fmla="*/ 4917513 w 4917513"/>
              <a:gd name="connsiteY5" fmla="*/ 3561347 h 3637547"/>
              <a:gd name="connsiteX6" fmla="*/ 1029 w 4917513"/>
              <a:gd name="connsiteY6" fmla="*/ 3637547 h 3637547"/>
              <a:gd name="connsiteX7" fmla="*/ 0 w 4917513"/>
              <a:gd name="connsiteY7" fmla="*/ 3160268 h 3637547"/>
              <a:gd name="connsiteX8" fmla="*/ 0 w 4917513"/>
              <a:gd name="connsiteY8" fmla="*/ 0 h 3637547"/>
              <a:gd name="connsiteX0" fmla="*/ 0 w 4917513"/>
              <a:gd name="connsiteY0" fmla="*/ 0 h 3637547"/>
              <a:gd name="connsiteX1" fmla="*/ 4897434 w 4917513"/>
              <a:gd name="connsiteY1" fmla="*/ 19050 h 3637547"/>
              <a:gd name="connsiteX2" fmla="*/ 4895850 w 4917513"/>
              <a:gd name="connsiteY2" fmla="*/ 95250 h 3637547"/>
              <a:gd name="connsiteX3" fmla="*/ 4917513 w 4917513"/>
              <a:gd name="connsiteY3" fmla="*/ 401079 h 3637547"/>
              <a:gd name="connsiteX4" fmla="*/ 4917513 w 4917513"/>
              <a:gd name="connsiteY4" fmla="*/ 3561347 h 3637547"/>
              <a:gd name="connsiteX5" fmla="*/ 4917513 w 4917513"/>
              <a:gd name="connsiteY5" fmla="*/ 3561347 h 3637547"/>
              <a:gd name="connsiteX6" fmla="*/ 1029 w 4917513"/>
              <a:gd name="connsiteY6" fmla="*/ 3637547 h 3637547"/>
              <a:gd name="connsiteX7" fmla="*/ 0 w 4917513"/>
              <a:gd name="connsiteY7" fmla="*/ 3160268 h 3637547"/>
              <a:gd name="connsiteX8" fmla="*/ 0 w 4917513"/>
              <a:gd name="connsiteY8" fmla="*/ 0 h 363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7513" h="3637547">
                <a:moveTo>
                  <a:pt x="0" y="0"/>
                </a:moveTo>
                <a:lnTo>
                  <a:pt x="4897434" y="19050"/>
                </a:lnTo>
                <a:cubicBezTo>
                  <a:pt x="4928656" y="31750"/>
                  <a:pt x="4864628" y="82550"/>
                  <a:pt x="4895850" y="95250"/>
                </a:cubicBezTo>
                <a:lnTo>
                  <a:pt x="4917513" y="401079"/>
                </a:lnTo>
                <a:lnTo>
                  <a:pt x="4917513" y="3561347"/>
                </a:lnTo>
                <a:lnTo>
                  <a:pt x="4917513" y="3561347"/>
                </a:lnTo>
                <a:lnTo>
                  <a:pt x="1029" y="3637547"/>
                </a:lnTo>
                <a:lnTo>
                  <a:pt x="0" y="316026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nip Diagonal Corner Rectangle 2"/>
          <p:cNvSpPr/>
          <p:nvPr/>
        </p:nvSpPr>
        <p:spPr>
          <a:xfrm>
            <a:off x="7543800" y="1490478"/>
            <a:ext cx="4858737" cy="3581400"/>
          </a:xfrm>
          <a:custGeom>
            <a:avLst/>
            <a:gdLst>
              <a:gd name="connsiteX0" fmla="*/ 0 w 4783321"/>
              <a:gd name="connsiteY0" fmla="*/ 0 h 3356091"/>
              <a:gd name="connsiteX1" fmla="*/ 4392404 w 4783321"/>
              <a:gd name="connsiteY1" fmla="*/ 0 h 3356091"/>
              <a:gd name="connsiteX2" fmla="*/ 4783321 w 4783321"/>
              <a:gd name="connsiteY2" fmla="*/ 390917 h 3356091"/>
              <a:gd name="connsiteX3" fmla="*/ 4783321 w 4783321"/>
              <a:gd name="connsiteY3" fmla="*/ 3356091 h 3356091"/>
              <a:gd name="connsiteX4" fmla="*/ 4783321 w 4783321"/>
              <a:gd name="connsiteY4" fmla="*/ 3356091 h 3356091"/>
              <a:gd name="connsiteX5" fmla="*/ 390917 w 4783321"/>
              <a:gd name="connsiteY5" fmla="*/ 3356091 h 3356091"/>
              <a:gd name="connsiteX6" fmla="*/ 0 w 4783321"/>
              <a:gd name="connsiteY6" fmla="*/ 2965174 h 3356091"/>
              <a:gd name="connsiteX7" fmla="*/ 0 w 4783321"/>
              <a:gd name="connsiteY7" fmla="*/ 0 h 3356091"/>
              <a:gd name="connsiteX0" fmla="*/ 66283 w 4849604"/>
              <a:gd name="connsiteY0" fmla="*/ 0 h 3394191"/>
              <a:gd name="connsiteX1" fmla="*/ 4458687 w 4849604"/>
              <a:gd name="connsiteY1" fmla="*/ 0 h 3394191"/>
              <a:gd name="connsiteX2" fmla="*/ 4849604 w 4849604"/>
              <a:gd name="connsiteY2" fmla="*/ 390917 h 3394191"/>
              <a:gd name="connsiteX3" fmla="*/ 4849604 w 4849604"/>
              <a:gd name="connsiteY3" fmla="*/ 3356091 h 3394191"/>
              <a:gd name="connsiteX4" fmla="*/ 4849604 w 4849604"/>
              <a:gd name="connsiteY4" fmla="*/ 3356091 h 3394191"/>
              <a:gd name="connsiteX5" fmla="*/ 0 w 4849604"/>
              <a:gd name="connsiteY5" fmla="*/ 3394191 h 3394191"/>
              <a:gd name="connsiteX6" fmla="*/ 66283 w 4849604"/>
              <a:gd name="connsiteY6" fmla="*/ 2965174 h 3394191"/>
              <a:gd name="connsiteX7" fmla="*/ 66283 w 4849604"/>
              <a:gd name="connsiteY7" fmla="*/ 0 h 3394191"/>
              <a:gd name="connsiteX0" fmla="*/ 66283 w 4858737"/>
              <a:gd name="connsiteY0" fmla="*/ 0 h 3394191"/>
              <a:gd name="connsiteX1" fmla="*/ 4858737 w 4858737"/>
              <a:gd name="connsiteY1" fmla="*/ 0 h 3394191"/>
              <a:gd name="connsiteX2" fmla="*/ 4849604 w 4858737"/>
              <a:gd name="connsiteY2" fmla="*/ 390917 h 3394191"/>
              <a:gd name="connsiteX3" fmla="*/ 4849604 w 4858737"/>
              <a:gd name="connsiteY3" fmla="*/ 3356091 h 3394191"/>
              <a:gd name="connsiteX4" fmla="*/ 4849604 w 4858737"/>
              <a:gd name="connsiteY4" fmla="*/ 3356091 h 3394191"/>
              <a:gd name="connsiteX5" fmla="*/ 0 w 4858737"/>
              <a:gd name="connsiteY5" fmla="*/ 3394191 h 3394191"/>
              <a:gd name="connsiteX6" fmla="*/ 66283 w 4858737"/>
              <a:gd name="connsiteY6" fmla="*/ 2965174 h 3394191"/>
              <a:gd name="connsiteX7" fmla="*/ 66283 w 4858737"/>
              <a:gd name="connsiteY7" fmla="*/ 0 h 339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8737" h="3394191">
                <a:moveTo>
                  <a:pt x="66283" y="0"/>
                </a:moveTo>
                <a:lnTo>
                  <a:pt x="4858737" y="0"/>
                </a:lnTo>
                <a:lnTo>
                  <a:pt x="4849604" y="390917"/>
                </a:lnTo>
                <a:lnTo>
                  <a:pt x="4849604" y="3356091"/>
                </a:lnTo>
                <a:lnTo>
                  <a:pt x="4849604" y="3356091"/>
                </a:lnTo>
                <a:lnTo>
                  <a:pt x="0" y="3394191"/>
                </a:lnTo>
                <a:lnTo>
                  <a:pt x="66283" y="2965174"/>
                </a:lnTo>
                <a:lnTo>
                  <a:pt x="66283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300478"/>
            <a:ext cx="5181600" cy="170992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সুবিধাগুলো অপর্যাপ্ত হলে স্থানীয় জনগণের  উচিত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মেয়র এবং কাউন্সিলরকে জানানো।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2913" y="5300478"/>
            <a:ext cx="4883887" cy="160239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সকলে মিলে নিজ নিজ শহরের সুবিধা গুলোর উন্নয়নে কাজ করতে হবে।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71500"/>
            <a:ext cx="6858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5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65628"/>
            <a:ext cx="12420600" cy="7201972"/>
          </a:xfrm>
          <a:prstGeom prst="rect">
            <a:avLst/>
          </a:prstGeom>
          <a:noFill/>
          <a:ln w="254000" cap="sq" cmpd="tri">
            <a:solidFill>
              <a:schemeClr val="accent2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609600"/>
            <a:ext cx="7848600" cy="8997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bn-BD" sz="4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199"/>
            <a:ext cx="3810000" cy="462708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953000" y="1905000"/>
            <a:ext cx="7315199" cy="480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5B9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ln>
                  <a:solidFill>
                    <a:srgbClr val="7030A0"/>
                  </a:solidFill>
                </a:ln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কর তোমরা একটি নতুন শহর গড়তে যাচ্ছ। উল্লেখিত সুযোগ সুবিধার মধ্যে কোনগুলো সবচেয়ে বেশি প্রয়োজন? গুরুত্বের ভিত্তিতে একটি তালিকা তৈরি কর। </a:t>
            </a:r>
            <a:r>
              <a:rPr lang="bn-BD" sz="4000" dirty="0" smtClean="0">
                <a:ln>
                  <a:solidFill>
                    <a:srgbClr val="7030A0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5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65628"/>
            <a:ext cx="12420600" cy="7201972"/>
          </a:xfrm>
          <a:prstGeom prst="rect">
            <a:avLst/>
          </a:prstGeom>
          <a:noFill/>
          <a:ln w="254000" cap="sq" cmpd="tri">
            <a:solidFill>
              <a:schemeClr val="accent2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6858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৪৬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নিবো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200218_155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752600"/>
            <a:ext cx="4114800" cy="54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5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265628"/>
            <a:ext cx="12420600" cy="7201972"/>
          </a:xfrm>
          <a:prstGeom prst="rect">
            <a:avLst/>
          </a:prstGeom>
          <a:noFill/>
          <a:ln w="254000" cap="sq" cmpd="tri">
            <a:solidFill>
              <a:schemeClr val="accent2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33400"/>
            <a:ext cx="12268200" cy="6863417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F47D80-E652-4DF6-89CB-F656500D241B}"/>
              </a:ext>
            </a:extLst>
          </p:cNvPr>
          <p:cNvSpPr txBox="1"/>
          <p:nvPr/>
        </p:nvSpPr>
        <p:spPr>
          <a:xfrm>
            <a:off x="6934200" y="762000"/>
            <a:ext cx="4776573" cy="12691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13907" tIns="56953" rIns="113907" bIns="56953" rtlCol="0">
            <a:spAutoFit/>
          </a:bodyPr>
          <a:lstStyle/>
          <a:p>
            <a:pPr algn="ctr"/>
            <a:r>
              <a:rPr lang="bn-IN" sz="75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C5285A-B462-44B1-BD9E-52291C2B7488}"/>
              </a:ext>
            </a:extLst>
          </p:cNvPr>
          <p:cNvSpPr txBox="1"/>
          <p:nvPr/>
        </p:nvSpPr>
        <p:spPr>
          <a:xfrm>
            <a:off x="6019800" y="2696467"/>
            <a:ext cx="6629400" cy="3192784"/>
          </a:xfrm>
          <a:prstGeom prst="rect">
            <a:avLst/>
          </a:prstGeom>
          <a:noFill/>
        </p:spPr>
        <p:txBody>
          <a:bodyPr wrap="square" lIns="113907" tIns="56953" rIns="113907" bIns="56953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ণি-চতুর্থ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বিষয়-বাংলাদেশ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শিরোনাম-এলাকার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শহরাঞ্চলের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bn-IN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৪০মিনিট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-২২</a:t>
            </a:r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F47D80-E652-4DF6-89CB-F656500D241B}"/>
              </a:ext>
            </a:extLst>
          </p:cNvPr>
          <p:cNvSpPr txBox="1"/>
          <p:nvPr/>
        </p:nvSpPr>
        <p:spPr>
          <a:xfrm>
            <a:off x="685800" y="762000"/>
            <a:ext cx="5559585" cy="12691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13907" tIns="56953" rIns="113907" bIns="56953" rtlCol="0">
            <a:spAutoFit/>
          </a:bodyPr>
          <a:lstStyle/>
          <a:p>
            <a:pPr algn="ctr"/>
            <a:r>
              <a:rPr lang="en-US" sz="75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5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5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C5285A-B462-44B1-BD9E-52291C2B7488}"/>
              </a:ext>
            </a:extLst>
          </p:cNvPr>
          <p:cNvSpPr txBox="1"/>
          <p:nvPr/>
        </p:nvSpPr>
        <p:spPr>
          <a:xfrm>
            <a:off x="228600" y="2438400"/>
            <a:ext cx="6019800" cy="4423890"/>
          </a:xfrm>
          <a:prstGeom prst="rect">
            <a:avLst/>
          </a:prstGeom>
          <a:noFill/>
        </p:spPr>
        <p:txBody>
          <a:bodyPr wrap="square" lIns="113907" tIns="56953" rIns="113907" bIns="56953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ইয়াদ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bn-IN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শিবালয়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শিবালয়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০১৭১৪-৮৩৬৬৫৩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eyadaliatk79@gmail.com</a:t>
            </a:r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3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65628"/>
            <a:ext cx="12420600" cy="7201972"/>
          </a:xfrm>
          <a:prstGeom prst="rect">
            <a:avLst/>
          </a:prstGeom>
          <a:noFill/>
          <a:ln w="254000" cap="sq" cmpd="tri">
            <a:solidFill>
              <a:schemeClr val="accent2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29200" y="762000"/>
            <a:ext cx="2687696" cy="843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438400"/>
            <a:ext cx="108966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bn-BD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শহরাঞ্চলে যারা </a:t>
            </a:r>
            <a:r>
              <a:rPr lang="bn-BD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বসবাস করেন তাদের সামাজিক পরিবেশের উন্নয়নের জন্য কী কী সুযোগ সুবিধা প্রয়োজন?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4191000"/>
            <a:ext cx="110490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bn-BD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নিজ </a:t>
            </a:r>
            <a:r>
              <a:rPr lang="bn-BD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এলাকায় পর্যাপ্ত সুযোগ সুবিধা না থাকলে স্থানীয় জনগণের কী করা </a:t>
            </a:r>
            <a:r>
              <a:rPr lang="bn-BD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উচিৎ?   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0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265628"/>
            <a:ext cx="12420600" cy="7201972"/>
          </a:xfrm>
          <a:prstGeom prst="rect">
            <a:avLst/>
          </a:prstGeom>
          <a:noFill/>
          <a:ln w="254000" cap="sq" cmpd="tri">
            <a:solidFill>
              <a:schemeClr val="accent2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066800"/>
            <a:ext cx="11133948" cy="5791200"/>
          </a:xfrm>
          <a:prstGeom prst="rect">
            <a:avLst/>
          </a:prstGeom>
          <a:gradFill flip="none" rotWithShape="1">
            <a:gsLst>
              <a:gs pos="52500">
                <a:srgbClr val="FDF6F1"/>
              </a:gs>
              <a:gs pos="0">
                <a:srgbClr val="FDF9FD"/>
              </a:gs>
              <a:gs pos="100000">
                <a:srgbClr val="ECF5E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14800" y="1600200"/>
            <a:ext cx="3810000" cy="1087062"/>
          </a:xfrm>
          <a:prstGeom prst="rect">
            <a:avLst/>
          </a:prstGeom>
          <a:solidFill>
            <a:srgbClr val="D5B28F"/>
          </a:solidFill>
          <a:ln>
            <a:solidFill>
              <a:srgbClr val="CFA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38200" y="4419600"/>
            <a:ext cx="10668000" cy="156966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bn-BD" sz="4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গ্রামকে</a:t>
            </a:r>
            <a:r>
              <a:rPr lang="en-US" sz="4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4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4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8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s (29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3066474" cy="2514600"/>
          </a:xfrm>
          <a:prstGeom prst="rect">
            <a:avLst/>
          </a:prstGeom>
        </p:spPr>
      </p:pic>
      <p:pic>
        <p:nvPicPr>
          <p:cNvPr id="6" name="Picture 5" descr="images (30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762000"/>
            <a:ext cx="3733800" cy="35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7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65628"/>
            <a:ext cx="12420600" cy="7201972"/>
          </a:xfrm>
          <a:prstGeom prst="rect">
            <a:avLst/>
          </a:prstGeom>
          <a:noFill/>
          <a:ln w="254000" cap="sq" cmpd="tri">
            <a:solidFill>
              <a:schemeClr val="accent2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10058400" cy="589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609600"/>
            <a:ext cx="31242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7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65628"/>
            <a:ext cx="12420600" cy="7201972"/>
          </a:xfrm>
          <a:prstGeom prst="rect">
            <a:avLst/>
          </a:prstGeom>
          <a:pattFill prst="dotDmnd">
            <a:fgClr>
              <a:schemeClr val="accent1"/>
            </a:fgClr>
            <a:bgClr>
              <a:schemeClr val="bg1"/>
            </a:bgClr>
          </a:pattFill>
          <a:ln w="254000" cap="sq" cmpd="tri">
            <a:solidFill>
              <a:schemeClr val="accent2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0" y="762000"/>
            <a:ext cx="41910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514600"/>
            <a:ext cx="1150620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৯.১.১।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উন্নয়নমূলক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৯.১.২।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যথাসম্ভব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1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5628"/>
            <a:ext cx="12420600" cy="7201972"/>
          </a:xfrm>
          <a:prstGeom prst="rect">
            <a:avLst/>
          </a:prstGeom>
          <a:noFill/>
          <a:ln w="254000" cap="sq" cmpd="tri">
            <a:solidFill>
              <a:schemeClr val="accent2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013539"/>
              </p:ext>
            </p:extLst>
          </p:nvPr>
        </p:nvGraphicFramePr>
        <p:xfrm>
          <a:off x="5715000" y="4495800"/>
          <a:ext cx="1030526" cy="869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495800"/>
                        <a:ext cx="1030526" cy="869506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75000"/>
                        </a:schemeClr>
                      </a:solidFill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2133600"/>
            <a:ext cx="99822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265628"/>
            <a:ext cx="12420600" cy="7201972"/>
          </a:xfrm>
          <a:prstGeom prst="rect">
            <a:avLst/>
          </a:prstGeom>
          <a:noFill/>
          <a:ln w="254000" cap="sq" cmpd="tri">
            <a:solidFill>
              <a:schemeClr val="accent2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 descr="images (27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14600"/>
            <a:ext cx="4419600" cy="339461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 descr="images (28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577408"/>
            <a:ext cx="4267200" cy="321379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62400" y="762000"/>
            <a:ext cx="48006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150114"/>
            <a:ext cx="28956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রাস্তা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6073914"/>
            <a:ext cx="4572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রাস্তার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ভবন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1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65628"/>
            <a:ext cx="12420600" cy="7201972"/>
          </a:xfrm>
          <a:prstGeom prst="rect">
            <a:avLst/>
          </a:prstGeom>
          <a:noFill/>
          <a:ln w="254000" cap="sq" cmpd="tri">
            <a:solidFill>
              <a:schemeClr val="accent2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685800"/>
            <a:ext cx="11363146" cy="6705600"/>
          </a:xfrm>
          <a:prstGeom prst="rect">
            <a:avLst/>
          </a:prstGeom>
          <a:gradFill flip="none" rotWithShape="1">
            <a:gsLst>
              <a:gs pos="52500">
                <a:srgbClr val="FDF6F1"/>
              </a:gs>
              <a:gs pos="0">
                <a:srgbClr val="FDF9FD"/>
              </a:gs>
              <a:gs pos="100000">
                <a:srgbClr val="ECF5E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990600"/>
            <a:ext cx="11049000" cy="1676400"/>
          </a:xfrm>
          <a:prstGeom prst="rect">
            <a:avLst/>
          </a:prstGeom>
          <a:solidFill>
            <a:srgbClr val="F7C39F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শিখবো</a:t>
            </a:r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3342314"/>
            <a:ext cx="8229600" cy="3439486"/>
          </a:xfrm>
          <a:prstGeom prst="rect">
            <a:avLst/>
          </a:prstGeom>
          <a:noFill/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>
                  <a:solidFill>
                    <a:srgbClr val="993366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ln>
                  <a:solidFill>
                    <a:srgbClr val="993366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 </a:t>
            </a:r>
            <a:r>
              <a:rPr lang="bn-BD" sz="7200" dirty="0" smtClean="0">
                <a:ln>
                  <a:solidFill>
                    <a:srgbClr val="993366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dirty="0" smtClean="0">
                <a:ln>
                  <a:solidFill>
                    <a:srgbClr val="993366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7200" dirty="0" err="1" smtClean="0">
                <a:ln>
                  <a:solidFill>
                    <a:srgbClr val="993366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শহরাঞ্চল</a:t>
            </a:r>
            <a:r>
              <a:rPr lang="bn-BD" sz="7200" dirty="0" smtClean="0">
                <a:ln>
                  <a:solidFill>
                    <a:srgbClr val="993366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7200" dirty="0">
              <a:ln>
                <a:solidFill>
                  <a:srgbClr val="993366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5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304800"/>
            <a:ext cx="12420600" cy="7201972"/>
          </a:xfrm>
          <a:prstGeom prst="rect">
            <a:avLst/>
          </a:prstGeom>
          <a:noFill/>
          <a:ln w="254000" cap="sq" cmpd="tri">
            <a:solidFill>
              <a:schemeClr val="accent2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1524000" y="2209800"/>
            <a:ext cx="4311737" cy="300053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6629400" y="2286000"/>
            <a:ext cx="4369348" cy="2784312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914400"/>
            <a:ext cx="10668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7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5410200"/>
            <a:ext cx="3581400" cy="1066800"/>
          </a:xfrm>
          <a:prstGeom prst="rect">
            <a:avLst/>
          </a:prstGeom>
          <a:solidFill>
            <a:srgbClr val="F7C39F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5334000"/>
            <a:ext cx="3581400" cy="1066800"/>
          </a:xfrm>
          <a:prstGeom prst="rect">
            <a:avLst/>
          </a:prstGeom>
          <a:solidFill>
            <a:srgbClr val="F7C39F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2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265628"/>
            <a:ext cx="12420600" cy="7201972"/>
          </a:xfrm>
          <a:prstGeom prst="rect">
            <a:avLst/>
          </a:prstGeom>
          <a:noFill/>
          <a:ln w="254000" cap="sq" cmpd="tri">
            <a:solidFill>
              <a:schemeClr val="accent2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6934200" y="1882914"/>
            <a:ext cx="4787887" cy="4552950"/>
          </a:xfrm>
          <a:custGeom>
            <a:avLst/>
            <a:gdLst>
              <a:gd name="connsiteX0" fmla="*/ 0 w 4724400"/>
              <a:gd name="connsiteY0" fmla="*/ 0 h 3962400"/>
              <a:gd name="connsiteX1" fmla="*/ 4063987 w 4724400"/>
              <a:gd name="connsiteY1" fmla="*/ 0 h 3962400"/>
              <a:gd name="connsiteX2" fmla="*/ 4724400 w 4724400"/>
              <a:gd name="connsiteY2" fmla="*/ 660413 h 3962400"/>
              <a:gd name="connsiteX3" fmla="*/ 4724400 w 4724400"/>
              <a:gd name="connsiteY3" fmla="*/ 3962400 h 3962400"/>
              <a:gd name="connsiteX4" fmla="*/ 4724400 w 4724400"/>
              <a:gd name="connsiteY4" fmla="*/ 3962400 h 3962400"/>
              <a:gd name="connsiteX5" fmla="*/ 660413 w 4724400"/>
              <a:gd name="connsiteY5" fmla="*/ 3962400 h 3962400"/>
              <a:gd name="connsiteX6" fmla="*/ 0 w 4724400"/>
              <a:gd name="connsiteY6" fmla="*/ 3301987 h 3962400"/>
              <a:gd name="connsiteX7" fmla="*/ 0 w 4724400"/>
              <a:gd name="connsiteY7" fmla="*/ 0 h 3962400"/>
              <a:gd name="connsiteX0" fmla="*/ 0 w 4724400"/>
              <a:gd name="connsiteY0" fmla="*/ 0 h 4191000"/>
              <a:gd name="connsiteX1" fmla="*/ 4063987 w 4724400"/>
              <a:gd name="connsiteY1" fmla="*/ 0 h 4191000"/>
              <a:gd name="connsiteX2" fmla="*/ 4724400 w 4724400"/>
              <a:gd name="connsiteY2" fmla="*/ 660413 h 4191000"/>
              <a:gd name="connsiteX3" fmla="*/ 4724400 w 4724400"/>
              <a:gd name="connsiteY3" fmla="*/ 3962400 h 4191000"/>
              <a:gd name="connsiteX4" fmla="*/ 4724400 w 4724400"/>
              <a:gd name="connsiteY4" fmla="*/ 3962400 h 4191000"/>
              <a:gd name="connsiteX5" fmla="*/ 50813 w 4724400"/>
              <a:gd name="connsiteY5" fmla="*/ 4191000 h 4191000"/>
              <a:gd name="connsiteX6" fmla="*/ 0 w 4724400"/>
              <a:gd name="connsiteY6" fmla="*/ 3301987 h 4191000"/>
              <a:gd name="connsiteX7" fmla="*/ 0 w 4724400"/>
              <a:gd name="connsiteY7" fmla="*/ 0 h 4191000"/>
              <a:gd name="connsiteX0" fmla="*/ 0 w 4749787"/>
              <a:gd name="connsiteY0" fmla="*/ 190500 h 4381500"/>
              <a:gd name="connsiteX1" fmla="*/ 4749787 w 4749787"/>
              <a:gd name="connsiteY1" fmla="*/ 0 h 4381500"/>
              <a:gd name="connsiteX2" fmla="*/ 4724400 w 4749787"/>
              <a:gd name="connsiteY2" fmla="*/ 850913 h 4381500"/>
              <a:gd name="connsiteX3" fmla="*/ 4724400 w 4749787"/>
              <a:gd name="connsiteY3" fmla="*/ 4152900 h 4381500"/>
              <a:gd name="connsiteX4" fmla="*/ 4724400 w 4749787"/>
              <a:gd name="connsiteY4" fmla="*/ 4152900 h 4381500"/>
              <a:gd name="connsiteX5" fmla="*/ 50813 w 4749787"/>
              <a:gd name="connsiteY5" fmla="*/ 4381500 h 4381500"/>
              <a:gd name="connsiteX6" fmla="*/ 0 w 4749787"/>
              <a:gd name="connsiteY6" fmla="*/ 3492487 h 4381500"/>
              <a:gd name="connsiteX7" fmla="*/ 0 w 4749787"/>
              <a:gd name="connsiteY7" fmla="*/ 190500 h 4381500"/>
              <a:gd name="connsiteX0" fmla="*/ 0 w 4749787"/>
              <a:gd name="connsiteY0" fmla="*/ 266700 h 4457700"/>
              <a:gd name="connsiteX1" fmla="*/ 361950 w 4749787"/>
              <a:gd name="connsiteY1" fmla="*/ 0 h 4457700"/>
              <a:gd name="connsiteX2" fmla="*/ 4749787 w 4749787"/>
              <a:gd name="connsiteY2" fmla="*/ 76200 h 4457700"/>
              <a:gd name="connsiteX3" fmla="*/ 4724400 w 4749787"/>
              <a:gd name="connsiteY3" fmla="*/ 927113 h 4457700"/>
              <a:gd name="connsiteX4" fmla="*/ 4724400 w 4749787"/>
              <a:gd name="connsiteY4" fmla="*/ 4229100 h 4457700"/>
              <a:gd name="connsiteX5" fmla="*/ 4724400 w 4749787"/>
              <a:gd name="connsiteY5" fmla="*/ 4229100 h 4457700"/>
              <a:gd name="connsiteX6" fmla="*/ 50813 w 4749787"/>
              <a:gd name="connsiteY6" fmla="*/ 4457700 h 4457700"/>
              <a:gd name="connsiteX7" fmla="*/ 0 w 4749787"/>
              <a:gd name="connsiteY7" fmla="*/ 3568687 h 4457700"/>
              <a:gd name="connsiteX8" fmla="*/ 0 w 4749787"/>
              <a:gd name="connsiteY8" fmla="*/ 266700 h 4457700"/>
              <a:gd name="connsiteX0" fmla="*/ 0 w 4787887"/>
              <a:gd name="connsiteY0" fmla="*/ 0 h 4457700"/>
              <a:gd name="connsiteX1" fmla="*/ 400050 w 4787887"/>
              <a:gd name="connsiteY1" fmla="*/ 0 h 4457700"/>
              <a:gd name="connsiteX2" fmla="*/ 4787887 w 4787887"/>
              <a:gd name="connsiteY2" fmla="*/ 76200 h 4457700"/>
              <a:gd name="connsiteX3" fmla="*/ 4762500 w 4787887"/>
              <a:gd name="connsiteY3" fmla="*/ 927113 h 4457700"/>
              <a:gd name="connsiteX4" fmla="*/ 4762500 w 4787887"/>
              <a:gd name="connsiteY4" fmla="*/ 4229100 h 4457700"/>
              <a:gd name="connsiteX5" fmla="*/ 4762500 w 4787887"/>
              <a:gd name="connsiteY5" fmla="*/ 4229100 h 4457700"/>
              <a:gd name="connsiteX6" fmla="*/ 88913 w 4787887"/>
              <a:gd name="connsiteY6" fmla="*/ 4457700 h 4457700"/>
              <a:gd name="connsiteX7" fmla="*/ 38100 w 4787887"/>
              <a:gd name="connsiteY7" fmla="*/ 3568687 h 4457700"/>
              <a:gd name="connsiteX8" fmla="*/ 0 w 4787887"/>
              <a:gd name="connsiteY8" fmla="*/ 0 h 4457700"/>
              <a:gd name="connsiteX0" fmla="*/ 0 w 4787887"/>
              <a:gd name="connsiteY0" fmla="*/ 95250 h 4552950"/>
              <a:gd name="connsiteX1" fmla="*/ 400050 w 4787887"/>
              <a:gd name="connsiteY1" fmla="*/ 95250 h 4552950"/>
              <a:gd name="connsiteX2" fmla="*/ 4787887 w 4787887"/>
              <a:gd name="connsiteY2" fmla="*/ 0 h 4552950"/>
              <a:gd name="connsiteX3" fmla="*/ 4762500 w 4787887"/>
              <a:gd name="connsiteY3" fmla="*/ 1022363 h 4552950"/>
              <a:gd name="connsiteX4" fmla="*/ 4762500 w 4787887"/>
              <a:gd name="connsiteY4" fmla="*/ 4324350 h 4552950"/>
              <a:gd name="connsiteX5" fmla="*/ 4762500 w 4787887"/>
              <a:gd name="connsiteY5" fmla="*/ 4324350 h 4552950"/>
              <a:gd name="connsiteX6" fmla="*/ 88913 w 4787887"/>
              <a:gd name="connsiteY6" fmla="*/ 4552950 h 4552950"/>
              <a:gd name="connsiteX7" fmla="*/ 38100 w 4787887"/>
              <a:gd name="connsiteY7" fmla="*/ 3663937 h 4552950"/>
              <a:gd name="connsiteX8" fmla="*/ 0 w 4787887"/>
              <a:gd name="connsiteY8" fmla="*/ 95250 h 455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7887" h="4552950">
                <a:moveTo>
                  <a:pt x="0" y="95250"/>
                </a:moveTo>
                <a:lnTo>
                  <a:pt x="400050" y="95250"/>
                </a:lnTo>
                <a:lnTo>
                  <a:pt x="4787887" y="0"/>
                </a:lnTo>
                <a:lnTo>
                  <a:pt x="4762500" y="1022363"/>
                </a:lnTo>
                <a:lnTo>
                  <a:pt x="4762500" y="4324350"/>
                </a:lnTo>
                <a:lnTo>
                  <a:pt x="4762500" y="4324350"/>
                </a:lnTo>
                <a:lnTo>
                  <a:pt x="88913" y="4552950"/>
                </a:lnTo>
                <a:lnTo>
                  <a:pt x="38100" y="3663937"/>
                </a:lnTo>
                <a:lnTo>
                  <a:pt x="0" y="9525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nip Diagonal Corner Rectangle 2"/>
          <p:cNvSpPr/>
          <p:nvPr/>
        </p:nvSpPr>
        <p:spPr>
          <a:xfrm>
            <a:off x="1143000" y="1928246"/>
            <a:ext cx="5069265" cy="4393318"/>
          </a:xfrm>
          <a:custGeom>
            <a:avLst/>
            <a:gdLst>
              <a:gd name="connsiteX0" fmla="*/ 0 w 3615891"/>
              <a:gd name="connsiteY0" fmla="*/ 0 h 2670425"/>
              <a:gd name="connsiteX1" fmla="*/ 3170811 w 3615891"/>
              <a:gd name="connsiteY1" fmla="*/ 0 h 2670425"/>
              <a:gd name="connsiteX2" fmla="*/ 3615891 w 3615891"/>
              <a:gd name="connsiteY2" fmla="*/ 445080 h 2670425"/>
              <a:gd name="connsiteX3" fmla="*/ 3615891 w 3615891"/>
              <a:gd name="connsiteY3" fmla="*/ 2670425 h 2670425"/>
              <a:gd name="connsiteX4" fmla="*/ 3615891 w 3615891"/>
              <a:gd name="connsiteY4" fmla="*/ 2670425 h 2670425"/>
              <a:gd name="connsiteX5" fmla="*/ 445080 w 3615891"/>
              <a:gd name="connsiteY5" fmla="*/ 2670425 h 2670425"/>
              <a:gd name="connsiteX6" fmla="*/ 0 w 3615891"/>
              <a:gd name="connsiteY6" fmla="*/ 2225345 h 2670425"/>
              <a:gd name="connsiteX7" fmla="*/ 0 w 3615891"/>
              <a:gd name="connsiteY7" fmla="*/ 0 h 2670425"/>
              <a:gd name="connsiteX0" fmla="*/ 0 w 3647061"/>
              <a:gd name="connsiteY0" fmla="*/ 247650 h 2918075"/>
              <a:gd name="connsiteX1" fmla="*/ 3647061 w 3647061"/>
              <a:gd name="connsiteY1" fmla="*/ 0 h 2918075"/>
              <a:gd name="connsiteX2" fmla="*/ 3615891 w 3647061"/>
              <a:gd name="connsiteY2" fmla="*/ 692730 h 2918075"/>
              <a:gd name="connsiteX3" fmla="*/ 3615891 w 3647061"/>
              <a:gd name="connsiteY3" fmla="*/ 2918075 h 2918075"/>
              <a:gd name="connsiteX4" fmla="*/ 3615891 w 3647061"/>
              <a:gd name="connsiteY4" fmla="*/ 2918075 h 2918075"/>
              <a:gd name="connsiteX5" fmla="*/ 445080 w 3647061"/>
              <a:gd name="connsiteY5" fmla="*/ 2918075 h 2918075"/>
              <a:gd name="connsiteX6" fmla="*/ 0 w 3647061"/>
              <a:gd name="connsiteY6" fmla="*/ 2472995 h 2918075"/>
              <a:gd name="connsiteX7" fmla="*/ 0 w 3647061"/>
              <a:gd name="connsiteY7" fmla="*/ 247650 h 2918075"/>
              <a:gd name="connsiteX0" fmla="*/ 0 w 3647061"/>
              <a:gd name="connsiteY0" fmla="*/ 247650 h 2918075"/>
              <a:gd name="connsiteX1" fmla="*/ 3647061 w 3647061"/>
              <a:gd name="connsiteY1" fmla="*/ 0 h 2918075"/>
              <a:gd name="connsiteX2" fmla="*/ 3615891 w 3647061"/>
              <a:gd name="connsiteY2" fmla="*/ 692730 h 2918075"/>
              <a:gd name="connsiteX3" fmla="*/ 3615891 w 3647061"/>
              <a:gd name="connsiteY3" fmla="*/ 2918075 h 2918075"/>
              <a:gd name="connsiteX4" fmla="*/ 3615891 w 3647061"/>
              <a:gd name="connsiteY4" fmla="*/ 2918075 h 2918075"/>
              <a:gd name="connsiteX5" fmla="*/ 445080 w 3647061"/>
              <a:gd name="connsiteY5" fmla="*/ 2918075 h 2918075"/>
              <a:gd name="connsiteX6" fmla="*/ 0 w 3647061"/>
              <a:gd name="connsiteY6" fmla="*/ 2892095 h 2918075"/>
              <a:gd name="connsiteX7" fmla="*/ 0 w 3647061"/>
              <a:gd name="connsiteY7" fmla="*/ 247650 h 2918075"/>
              <a:gd name="connsiteX0" fmla="*/ 0 w 3647061"/>
              <a:gd name="connsiteY0" fmla="*/ 0 h 2975225"/>
              <a:gd name="connsiteX1" fmla="*/ 3647061 w 3647061"/>
              <a:gd name="connsiteY1" fmla="*/ 57150 h 2975225"/>
              <a:gd name="connsiteX2" fmla="*/ 3615891 w 3647061"/>
              <a:gd name="connsiteY2" fmla="*/ 749880 h 2975225"/>
              <a:gd name="connsiteX3" fmla="*/ 3615891 w 3647061"/>
              <a:gd name="connsiteY3" fmla="*/ 2975225 h 2975225"/>
              <a:gd name="connsiteX4" fmla="*/ 3615891 w 3647061"/>
              <a:gd name="connsiteY4" fmla="*/ 2975225 h 2975225"/>
              <a:gd name="connsiteX5" fmla="*/ 445080 w 3647061"/>
              <a:gd name="connsiteY5" fmla="*/ 2975225 h 2975225"/>
              <a:gd name="connsiteX6" fmla="*/ 0 w 3647061"/>
              <a:gd name="connsiteY6" fmla="*/ 2949245 h 2975225"/>
              <a:gd name="connsiteX7" fmla="*/ 0 w 3647061"/>
              <a:gd name="connsiteY7" fmla="*/ 0 h 2975225"/>
              <a:gd name="connsiteX0" fmla="*/ 0 w 3615891"/>
              <a:gd name="connsiteY0" fmla="*/ 0 h 2975225"/>
              <a:gd name="connsiteX1" fmla="*/ 3589911 w 3615891"/>
              <a:gd name="connsiteY1" fmla="*/ 57150 h 2975225"/>
              <a:gd name="connsiteX2" fmla="*/ 3615891 w 3615891"/>
              <a:gd name="connsiteY2" fmla="*/ 749880 h 2975225"/>
              <a:gd name="connsiteX3" fmla="*/ 3615891 w 3615891"/>
              <a:gd name="connsiteY3" fmla="*/ 2975225 h 2975225"/>
              <a:gd name="connsiteX4" fmla="*/ 3615891 w 3615891"/>
              <a:gd name="connsiteY4" fmla="*/ 2975225 h 2975225"/>
              <a:gd name="connsiteX5" fmla="*/ 445080 w 3615891"/>
              <a:gd name="connsiteY5" fmla="*/ 2975225 h 2975225"/>
              <a:gd name="connsiteX6" fmla="*/ 0 w 3615891"/>
              <a:gd name="connsiteY6" fmla="*/ 2949245 h 2975225"/>
              <a:gd name="connsiteX7" fmla="*/ 0 w 3615891"/>
              <a:gd name="connsiteY7" fmla="*/ 0 h 2975225"/>
              <a:gd name="connsiteX0" fmla="*/ 0 w 3713180"/>
              <a:gd name="connsiteY0" fmla="*/ 34194 h 3009419"/>
              <a:gd name="connsiteX1" fmla="*/ 3713180 w 3713180"/>
              <a:gd name="connsiteY1" fmla="*/ 0 h 3009419"/>
              <a:gd name="connsiteX2" fmla="*/ 3615891 w 3713180"/>
              <a:gd name="connsiteY2" fmla="*/ 784074 h 3009419"/>
              <a:gd name="connsiteX3" fmla="*/ 3615891 w 3713180"/>
              <a:gd name="connsiteY3" fmla="*/ 3009419 h 3009419"/>
              <a:gd name="connsiteX4" fmla="*/ 3615891 w 3713180"/>
              <a:gd name="connsiteY4" fmla="*/ 3009419 h 3009419"/>
              <a:gd name="connsiteX5" fmla="*/ 445080 w 3713180"/>
              <a:gd name="connsiteY5" fmla="*/ 3009419 h 3009419"/>
              <a:gd name="connsiteX6" fmla="*/ 0 w 3713180"/>
              <a:gd name="connsiteY6" fmla="*/ 2983439 h 3009419"/>
              <a:gd name="connsiteX7" fmla="*/ 0 w 3713180"/>
              <a:gd name="connsiteY7" fmla="*/ 34194 h 3009419"/>
              <a:gd name="connsiteX0" fmla="*/ 0 w 3644697"/>
              <a:gd name="connsiteY0" fmla="*/ 34194 h 3009419"/>
              <a:gd name="connsiteX1" fmla="*/ 3644697 w 3644697"/>
              <a:gd name="connsiteY1" fmla="*/ 0 h 3009419"/>
              <a:gd name="connsiteX2" fmla="*/ 3615891 w 3644697"/>
              <a:gd name="connsiteY2" fmla="*/ 784074 h 3009419"/>
              <a:gd name="connsiteX3" fmla="*/ 3615891 w 3644697"/>
              <a:gd name="connsiteY3" fmla="*/ 3009419 h 3009419"/>
              <a:gd name="connsiteX4" fmla="*/ 3615891 w 3644697"/>
              <a:gd name="connsiteY4" fmla="*/ 3009419 h 3009419"/>
              <a:gd name="connsiteX5" fmla="*/ 445080 w 3644697"/>
              <a:gd name="connsiteY5" fmla="*/ 3009419 h 3009419"/>
              <a:gd name="connsiteX6" fmla="*/ 0 w 3644697"/>
              <a:gd name="connsiteY6" fmla="*/ 2983439 h 3009419"/>
              <a:gd name="connsiteX7" fmla="*/ 0 w 3644697"/>
              <a:gd name="connsiteY7" fmla="*/ 34194 h 300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697" h="3009419">
                <a:moveTo>
                  <a:pt x="0" y="34194"/>
                </a:moveTo>
                <a:lnTo>
                  <a:pt x="3644697" y="0"/>
                </a:lnTo>
                <a:lnTo>
                  <a:pt x="3615891" y="784074"/>
                </a:lnTo>
                <a:lnTo>
                  <a:pt x="3615891" y="3009419"/>
                </a:lnTo>
                <a:lnTo>
                  <a:pt x="3615891" y="3009419"/>
                </a:lnTo>
                <a:lnTo>
                  <a:pt x="445080" y="3009419"/>
                </a:lnTo>
                <a:lnTo>
                  <a:pt x="0" y="2983439"/>
                </a:lnTo>
                <a:lnTo>
                  <a:pt x="0" y="34194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1200" y="645491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653111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হাসপাতাল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685800"/>
            <a:ext cx="61722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  <p:bldP spid="10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228600"/>
            <a:ext cx="12420600" cy="7201972"/>
          </a:xfrm>
          <a:prstGeom prst="rect">
            <a:avLst/>
          </a:prstGeom>
          <a:noFill/>
          <a:ln w="254000" cap="sq" cmpd="tri">
            <a:solidFill>
              <a:schemeClr val="accent2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6896112" y="2209800"/>
            <a:ext cx="4572000" cy="4092714"/>
          </a:xfrm>
          <a:custGeom>
            <a:avLst/>
            <a:gdLst>
              <a:gd name="connsiteX0" fmla="*/ 0 w 4572000"/>
              <a:gd name="connsiteY0" fmla="*/ 0 h 3657600"/>
              <a:gd name="connsiteX1" fmla="*/ 3962388 w 4572000"/>
              <a:gd name="connsiteY1" fmla="*/ 0 h 3657600"/>
              <a:gd name="connsiteX2" fmla="*/ 4572000 w 4572000"/>
              <a:gd name="connsiteY2" fmla="*/ 609612 h 3657600"/>
              <a:gd name="connsiteX3" fmla="*/ 4572000 w 4572000"/>
              <a:gd name="connsiteY3" fmla="*/ 3657600 h 3657600"/>
              <a:gd name="connsiteX4" fmla="*/ 4572000 w 4572000"/>
              <a:gd name="connsiteY4" fmla="*/ 3657600 h 3657600"/>
              <a:gd name="connsiteX5" fmla="*/ 609612 w 4572000"/>
              <a:gd name="connsiteY5" fmla="*/ 3657600 h 3657600"/>
              <a:gd name="connsiteX6" fmla="*/ 0 w 4572000"/>
              <a:gd name="connsiteY6" fmla="*/ 3047988 h 3657600"/>
              <a:gd name="connsiteX7" fmla="*/ 0 w 4572000"/>
              <a:gd name="connsiteY7" fmla="*/ 0 h 3657600"/>
              <a:gd name="connsiteX0" fmla="*/ 0 w 4648188"/>
              <a:gd name="connsiteY0" fmla="*/ 38100 h 3695700"/>
              <a:gd name="connsiteX1" fmla="*/ 4648188 w 4648188"/>
              <a:gd name="connsiteY1" fmla="*/ 0 h 3695700"/>
              <a:gd name="connsiteX2" fmla="*/ 4572000 w 4648188"/>
              <a:gd name="connsiteY2" fmla="*/ 647712 h 3695700"/>
              <a:gd name="connsiteX3" fmla="*/ 4572000 w 4648188"/>
              <a:gd name="connsiteY3" fmla="*/ 3695700 h 3695700"/>
              <a:gd name="connsiteX4" fmla="*/ 4572000 w 4648188"/>
              <a:gd name="connsiteY4" fmla="*/ 3695700 h 3695700"/>
              <a:gd name="connsiteX5" fmla="*/ 609612 w 4648188"/>
              <a:gd name="connsiteY5" fmla="*/ 3695700 h 3695700"/>
              <a:gd name="connsiteX6" fmla="*/ 0 w 4648188"/>
              <a:gd name="connsiteY6" fmla="*/ 3086088 h 3695700"/>
              <a:gd name="connsiteX7" fmla="*/ 0 w 4648188"/>
              <a:gd name="connsiteY7" fmla="*/ 38100 h 3695700"/>
              <a:gd name="connsiteX0" fmla="*/ 0 w 4572000"/>
              <a:gd name="connsiteY0" fmla="*/ 114300 h 3771900"/>
              <a:gd name="connsiteX1" fmla="*/ 4533888 w 4572000"/>
              <a:gd name="connsiteY1" fmla="*/ 0 h 3771900"/>
              <a:gd name="connsiteX2" fmla="*/ 4572000 w 4572000"/>
              <a:gd name="connsiteY2" fmla="*/ 723912 h 3771900"/>
              <a:gd name="connsiteX3" fmla="*/ 4572000 w 4572000"/>
              <a:gd name="connsiteY3" fmla="*/ 3771900 h 3771900"/>
              <a:gd name="connsiteX4" fmla="*/ 4572000 w 4572000"/>
              <a:gd name="connsiteY4" fmla="*/ 3771900 h 3771900"/>
              <a:gd name="connsiteX5" fmla="*/ 609612 w 4572000"/>
              <a:gd name="connsiteY5" fmla="*/ 3771900 h 3771900"/>
              <a:gd name="connsiteX6" fmla="*/ 0 w 4572000"/>
              <a:gd name="connsiteY6" fmla="*/ 3162288 h 3771900"/>
              <a:gd name="connsiteX7" fmla="*/ 0 w 4572000"/>
              <a:gd name="connsiteY7" fmla="*/ 114300 h 3771900"/>
              <a:gd name="connsiteX0" fmla="*/ 38088 w 4610088"/>
              <a:gd name="connsiteY0" fmla="*/ 114300 h 3771900"/>
              <a:gd name="connsiteX1" fmla="*/ 4571976 w 4610088"/>
              <a:gd name="connsiteY1" fmla="*/ 0 h 3771900"/>
              <a:gd name="connsiteX2" fmla="*/ 4610088 w 4610088"/>
              <a:gd name="connsiteY2" fmla="*/ 723912 h 3771900"/>
              <a:gd name="connsiteX3" fmla="*/ 4610088 w 4610088"/>
              <a:gd name="connsiteY3" fmla="*/ 3771900 h 3771900"/>
              <a:gd name="connsiteX4" fmla="*/ 4610088 w 4610088"/>
              <a:gd name="connsiteY4" fmla="*/ 3771900 h 3771900"/>
              <a:gd name="connsiteX5" fmla="*/ 0 w 4610088"/>
              <a:gd name="connsiteY5" fmla="*/ 3714750 h 3771900"/>
              <a:gd name="connsiteX6" fmla="*/ 38088 w 4610088"/>
              <a:gd name="connsiteY6" fmla="*/ 3162288 h 3771900"/>
              <a:gd name="connsiteX7" fmla="*/ 38088 w 4610088"/>
              <a:gd name="connsiteY7" fmla="*/ 114300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0088" h="3771900">
                <a:moveTo>
                  <a:pt x="38088" y="114300"/>
                </a:moveTo>
                <a:lnTo>
                  <a:pt x="4571976" y="0"/>
                </a:lnTo>
                <a:lnTo>
                  <a:pt x="4610088" y="723912"/>
                </a:lnTo>
                <a:lnTo>
                  <a:pt x="4610088" y="3771900"/>
                </a:lnTo>
                <a:lnTo>
                  <a:pt x="4610088" y="3771900"/>
                </a:lnTo>
                <a:lnTo>
                  <a:pt x="0" y="3714750"/>
                </a:lnTo>
                <a:lnTo>
                  <a:pt x="38088" y="3162288"/>
                </a:lnTo>
                <a:lnTo>
                  <a:pt x="38088" y="1143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64549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প্রশস্ত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রাস্তা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0" y="65311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ড্রেন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28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492515"/>
            <a:ext cx="4461544" cy="3657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581400" y="685800"/>
            <a:ext cx="57912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331</Words>
  <Application>Microsoft Office PowerPoint</Application>
  <PresentationFormat>Custom</PresentationFormat>
  <Paragraphs>516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intel</cp:lastModifiedBy>
  <cp:revision>127</cp:revision>
  <dcterms:created xsi:type="dcterms:W3CDTF">2020-09-16T13:13:43Z</dcterms:created>
  <dcterms:modified xsi:type="dcterms:W3CDTF">2020-09-21T14:57:29Z</dcterms:modified>
</cp:coreProperties>
</file>