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86" r:id="rId4"/>
    <p:sldId id="285" r:id="rId5"/>
    <p:sldId id="288" r:id="rId6"/>
    <p:sldId id="289" r:id="rId7"/>
    <p:sldId id="291" r:id="rId8"/>
    <p:sldId id="302" r:id="rId9"/>
    <p:sldId id="303" r:id="rId10"/>
    <p:sldId id="307" r:id="rId11"/>
    <p:sldId id="309" r:id="rId12"/>
    <p:sldId id="268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33"/>
    <a:srgbClr val="FFFF00"/>
    <a:srgbClr val="042D02"/>
    <a:srgbClr val="FF66FF"/>
    <a:srgbClr val="FFFFFF"/>
    <a:srgbClr val="3535AD"/>
    <a:srgbClr val="3D09BF"/>
    <a:srgbClr val="929292"/>
    <a:srgbClr val="DC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641ACCE-2014-4AB1-A5CE-C95C6A4E4E60}" type="uaqdatetime1">
              <a:rPr lang="ar-SA" smtClean="0"/>
              <a:t>04/02/1442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A7404C1-2AB7-46E6-890B-27669CEB57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4956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F09A09F-89B0-4402-B009-0B2CB434C4E3}" type="uaqdatetime1">
              <a:rPr lang="ar-SA" smtClean="0"/>
              <a:t>04/02/1442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CADFCB-4E92-40E8-8A80-892EA1D113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305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9075CA-BD94-444E-88DA-585249A7F052}" type="uaqdatetime1">
              <a:rPr lang="ar-SA" smtClean="0"/>
              <a:t>04/02/1442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D62B-1546-4C44-ABA4-21BD044051AA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1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C04C-D766-4C42-98E1-55C4437C00CD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53E7-C441-445B-920F-397BE1A6C36F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7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8F36-B548-4D12-8D7C-E5AC70A935D3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52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F9C9-C5A0-4DC9-AB60-B28792E2B46D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52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3447-B5F2-444B-AE27-F8750335B2FF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2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176C-2388-4FD3-9D6C-ABA44567C51B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D108-EDF2-45C5-8596-26FC8B305EED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5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8" y="6418632"/>
            <a:ext cx="1878511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 algn="ctr">
              <a:defRPr sz="11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</a:defRPr>
            </a:lvl1pPr>
          </a:lstStyle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6500" y="6418632"/>
            <a:ext cx="8801100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>
              <a:defRPr sz="18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Shonar Bangla" panose="020B0502040204020203" pitchFamily="34" charset="0"/>
              </a:defRPr>
            </a:lvl1pPr>
          </a:lstStyle>
          <a:p>
            <a:r>
              <a:rPr lang="as-IN" dirty="0">
                <a:cs typeface="Shonar Bangla" panose="020B0502040204020203" pitchFamily="34" charset="0"/>
              </a:rPr>
              <a:t>মোহাম্মাদ ফয়েজুর রহমান, আরবী প্রভাষক, ভান্ডারিয়া সিদ্দিকিয়া </a:t>
            </a:r>
            <a:r>
              <a:rPr lang="en-US" dirty="0">
                <a:cs typeface="Shonar Bangla" panose="020B0502040204020203" pitchFamily="34" charset="0"/>
              </a:rPr>
              <a:t>ক</a:t>
            </a:r>
            <a:r>
              <a:rPr lang="as-IN" dirty="0">
                <a:cs typeface="Shonar Bangla" panose="020B0502040204020203" pitchFamily="34" charset="0"/>
              </a:rPr>
              <a:t>া</a:t>
            </a:r>
            <a:r>
              <a:rPr lang="en-US" dirty="0">
                <a:cs typeface="Shonar Bangla" panose="020B0502040204020203" pitchFamily="34" charset="0"/>
              </a:rPr>
              <a:t>ম</a:t>
            </a:r>
            <a:r>
              <a:rPr lang="as-IN" dirty="0">
                <a:cs typeface="Shonar Bangla" panose="020B0502040204020203" pitchFamily="34" charset="0"/>
              </a:rPr>
              <a:t>ি</a:t>
            </a:r>
            <a:r>
              <a:rPr lang="en-US" dirty="0">
                <a:cs typeface="Shonar Bangla" panose="020B0502040204020203" pitchFamily="34" charset="0"/>
              </a:rPr>
              <a:t>ল</a:t>
            </a:r>
            <a:r>
              <a:rPr lang="as-IN" dirty="0">
                <a:cs typeface="Shonar Bangla" panose="020B0502040204020203" pitchFamily="34" charset="0"/>
              </a:rPr>
              <a:t> মাদরাসা,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as-IN" dirty="0">
                <a:cs typeface="Shonar Bangla" panose="020B0502040204020203" pitchFamily="34" charset="0"/>
              </a:rPr>
              <a:t>রাজবাড়ী </a:t>
            </a:r>
            <a:r>
              <a:rPr lang="en-US" dirty="0">
                <a:cs typeface="Shonar Bangla" panose="020B0502040204020203" pitchFamily="34" charset="0"/>
              </a:rPr>
              <a:t>,rahmanmdfaizur16@gmail.com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80504" y="6418632"/>
            <a:ext cx="519610" cy="415922"/>
          </a:xfrm>
          <a:noFill/>
          <a:ln w="2857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>
            <a:lvl1pPr algn="ctr">
              <a:defRPr sz="16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Shonar Bangla" panose="020B0502040204020203" pitchFamily="34" charset="0"/>
              </a:defRPr>
            </a:lvl1pPr>
          </a:lstStyle>
          <a:p>
            <a:fld id="{F9F24554-C7F1-409F-A87E-FFA844E6375D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81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C5DB-E1D3-4AB5-A903-F84699420E21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9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3E9-75FD-4B12-BC4E-8A70D648B4C3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30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C67F-632C-44DB-84C8-297D1F5A7162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মোহাম্মাদ ফয়েজুর রহমান, আরবী প্রভাষক, ভান্ডারিয়া সিদ্দিকিয়া কামিল মাদরাসা, রাজবাড়ী ,</a:t>
            </a:r>
            <a:r>
              <a:rPr lang="en-US"/>
              <a:t>rahmanmdfaizur16@gmail.com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265E-85F5-4B9B-AE56-29FB6DF4C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3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056" y="6418632"/>
            <a:ext cx="1878511" cy="415922"/>
          </a:xfrm>
        </p:spPr>
        <p:txBody>
          <a:bodyPr/>
          <a:lstStyle/>
          <a:p>
            <a:fld id="{7240F7D5-371C-4BB0-BF8D-19182699D682}" type="datetime2">
              <a:rPr lang="en-US" smtClean="0"/>
              <a:t>Monday, September 21, 2020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20042" y="6418632"/>
            <a:ext cx="8642109" cy="415922"/>
          </a:xfrm>
        </p:spPr>
        <p:txBody>
          <a:bodyPr/>
          <a:lstStyle/>
          <a:p>
            <a:r>
              <a:rPr lang="as-IN" sz="1600" dirty="0">
                <a:cs typeface="Shonar Bangla" panose="020B0502040204020203" pitchFamily="34" charset="0"/>
              </a:rPr>
              <a:t>মোহাম্মাদ</a:t>
            </a:r>
            <a:r>
              <a:rPr lang="en-US" sz="1600" dirty="0">
                <a:cs typeface="Shonar Bangla" panose="020B0502040204020203" pitchFamily="34" charset="0"/>
              </a:rPr>
              <a:t> </a:t>
            </a:r>
            <a:r>
              <a:rPr lang="en-US" sz="1600" dirty="0" err="1">
                <a:cs typeface="Shonar Bangla" panose="020B0502040204020203" pitchFamily="34" charset="0"/>
              </a:rPr>
              <a:t>রেজাউল</a:t>
            </a:r>
            <a:r>
              <a:rPr lang="en-US" sz="1600" dirty="0">
                <a:cs typeface="Shonar Bangla" panose="020B0502040204020203" pitchFamily="34" charset="0"/>
              </a:rPr>
              <a:t> </a:t>
            </a:r>
            <a:r>
              <a:rPr lang="en-US" sz="1600" dirty="0" err="1">
                <a:cs typeface="Shonar Bangla" panose="020B0502040204020203" pitchFamily="34" charset="0"/>
              </a:rPr>
              <a:t>কুরিম</a:t>
            </a:r>
            <a:r>
              <a:rPr lang="en-US" sz="1600" dirty="0">
                <a:cs typeface="Shonar Bangla" panose="020B0502040204020203" pitchFamily="34" charset="0"/>
              </a:rPr>
              <a:t> ,rezashekh3@gmail.com</a:t>
            </a:r>
            <a:endParaRPr lang="ar-S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08598" y="6418632"/>
            <a:ext cx="519610" cy="415922"/>
          </a:xfrm>
        </p:spPr>
        <p:txBody>
          <a:bodyPr/>
          <a:lstStyle/>
          <a:p>
            <a:fld id="{95F6265E-85F5-4B9B-AE56-29FB6DF4CC4D}" type="slidenum">
              <a:rPr lang="ar-SA" smtClean="0"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065280" y="1860338"/>
            <a:ext cx="8642109" cy="450892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287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87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A95B1-CF21-4580-85C0-D015F1CE6D6D}"/>
              </a:ext>
            </a:extLst>
          </p:cNvPr>
          <p:cNvSpPr/>
          <p:nvPr/>
        </p:nvSpPr>
        <p:spPr>
          <a:xfrm>
            <a:off x="631042" y="1012704"/>
            <a:ext cx="5464958" cy="1015663"/>
          </a:xfrm>
          <a:prstGeom prst="rect">
            <a:avLst/>
          </a:prstGeom>
          <a:ln w="38100">
            <a:solidFill>
              <a:srgbClr val="3535AD"/>
            </a:solidFill>
          </a:ln>
        </p:spPr>
        <p:txBody>
          <a:bodyPr wrap="none">
            <a:spAutoFit/>
          </a:bodyPr>
          <a:lstStyle/>
          <a:p>
            <a:r>
              <a:rPr lang="bn-IN" sz="6000" dirty="0">
                <a:ln w="0"/>
                <a:solidFill>
                  <a:srgbClr val="042D0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000" dirty="0">
              <a:ln w="0"/>
              <a:solidFill>
                <a:srgbClr val="042D0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8730-E685-45A6-A4C5-04E213A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BFD6E-02F7-4230-9631-8C3B90A2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8A9B-82F3-404E-BF65-6E4EAF1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10</a:t>
            </a:fld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93CF4C9-686A-4C06-A0BE-19F72B1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4" y="332805"/>
            <a:ext cx="37195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D2BD0-8073-46FA-BFF1-B03F0A1BC5C5}"/>
              </a:ext>
            </a:extLst>
          </p:cNvPr>
          <p:cNvSpPr txBox="1"/>
          <p:nvPr/>
        </p:nvSpPr>
        <p:spPr>
          <a:xfrm>
            <a:off x="3197958" y="4795276"/>
            <a:ext cx="663194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 عاصمة بنغلاديش فى داكا</a:t>
            </a:r>
          </a:p>
          <a:p>
            <a:pPr algn="r" rtl="1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 تقع على شاطى نهر بورى غنغا</a:t>
            </a:r>
            <a:endParaRPr lang="ar-SA" sz="4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4C6F26A-62E1-435E-9971-615DBD44E23E}"/>
              </a:ext>
            </a:extLst>
          </p:cNvPr>
          <p:cNvSpPr/>
          <p:nvPr/>
        </p:nvSpPr>
        <p:spPr>
          <a:xfrm>
            <a:off x="537028" y="2540000"/>
            <a:ext cx="2660930" cy="1828800"/>
          </a:xfrm>
          <a:prstGeom prst="cloudCallout">
            <a:avLst>
              <a:gd name="adj1" fmla="val 74272"/>
              <a:gd name="adj2" fmla="val 712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মিলিয়ে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648E-DF06-4280-B9D5-2117EB7FA717}"/>
              </a:ext>
            </a:extLst>
          </p:cNvPr>
          <p:cNvSpPr txBox="1"/>
          <p:nvPr/>
        </p:nvSpPr>
        <p:spPr>
          <a:xfrm>
            <a:off x="3572419" y="2207462"/>
            <a:ext cx="663194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Both"/>
            </a:pP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اين عاصمة بنغلاديس؟</a:t>
            </a:r>
          </a:p>
          <a:p>
            <a:pPr marL="342900" indent="-342900" algn="r" rtl="1">
              <a:buAutoNum type="arabicParenBoth"/>
            </a:pP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اين تقع داكا؟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923B-8934-4672-91F7-429136C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BF-7CD8-4010-BDAB-49A32786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5C37-5FF3-4069-9DC9-7F22CAB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F1E4854-2353-40A0-8E8A-F6339D22D5FB}"/>
              </a:ext>
            </a:extLst>
          </p:cNvPr>
          <p:cNvSpPr/>
          <p:nvPr/>
        </p:nvSpPr>
        <p:spPr>
          <a:xfrm>
            <a:off x="6096000" y="740675"/>
            <a:ext cx="4038600" cy="910772"/>
          </a:xfrm>
          <a:prstGeom prst="flowChartTerminator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F3B58A-A046-4059-B4B8-0CE377187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18752"/>
          <a:stretch/>
        </p:blipFill>
        <p:spPr bwMode="auto">
          <a:xfrm>
            <a:off x="1767115" y="672186"/>
            <a:ext cx="4219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E4293-3A55-4DA9-BAB6-44FCA0456FDE}"/>
              </a:ext>
            </a:extLst>
          </p:cNvPr>
          <p:cNvSpPr txBox="1"/>
          <p:nvPr/>
        </p:nvSpPr>
        <p:spPr>
          <a:xfrm>
            <a:off x="1492385" y="3087612"/>
            <a:ext cx="9515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بين أحوال محافظتك بضوء المدروس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পাঠের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োমার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নিজ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জেলার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ব</a:t>
            </a:r>
            <a:r>
              <a:rPr lang="as-IN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্ণনা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দাও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6BD7-B1B8-48AA-856C-279CFF0D8523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605244" y="1934919"/>
            <a:ext cx="6981512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9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ar-SA" sz="239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D75-C886-4225-9AB3-E1F4BFDC2EE2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2</a:t>
            </a:fld>
            <a:endParaRPr lang="ar-S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E3A92-0A42-48BB-8755-D40D2CE04C96}"/>
              </a:ext>
            </a:extLst>
          </p:cNvPr>
          <p:cNvSpPr/>
          <p:nvPr/>
        </p:nvSpPr>
        <p:spPr>
          <a:xfrm>
            <a:off x="421114" y="3031965"/>
            <a:ext cx="5674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317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মোঃ রেজাউল করিম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সহকারি মৌলভী 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নেশ্বর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সলামিয়া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নকলা,শেরপুর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মোবাইলঃ০১৭৩৬৬৩৬৮৬৮</a:t>
            </a:r>
            <a:endParaRPr lang="en-US" sz="2800" dirty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A4FC9-0F4C-4BDF-B762-CC1DCD0BD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202" y="222232"/>
            <a:ext cx="1878511" cy="2436562"/>
          </a:xfrm>
          <a:prstGeom prst="roundRect">
            <a:avLst>
              <a:gd name="adj" fmla="val 341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0FBD0C-F21F-460A-90F4-35A48565B695}"/>
              </a:ext>
            </a:extLst>
          </p:cNvPr>
          <p:cNvSpPr/>
          <p:nvPr/>
        </p:nvSpPr>
        <p:spPr>
          <a:xfrm>
            <a:off x="6570952" y="2568386"/>
            <a:ext cx="47066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r-SA" sz="360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الصف الثامن</a:t>
            </a:r>
            <a:endParaRPr lang="bn-BD" sz="360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اللغة العربية الاتصالية</a:t>
            </a:r>
            <a:endParaRPr lang="bn-BD" sz="3600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الدرس الرابع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الجرس: الرابع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الوقت:40 دقائق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2D42D-AE5F-4A49-857C-A8C739914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8" y="430017"/>
            <a:ext cx="2096137" cy="21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816BB-C816-42D1-A135-AC74D856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C78F2-1F4E-44EF-8396-70CA088D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ECA01-638C-4FF7-91F8-36387A63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8A3F6-6B32-48DB-A85F-10C557CA3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980" y="1389445"/>
            <a:ext cx="3201085" cy="24369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167D92-04E1-46E4-9273-B8268D2A4AB7}"/>
              </a:ext>
            </a:extLst>
          </p:cNvPr>
          <p:cNvSpPr/>
          <p:nvPr/>
        </p:nvSpPr>
        <p:spPr>
          <a:xfrm>
            <a:off x="841829" y="4809086"/>
            <a:ext cx="9579428" cy="1248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ছবিতে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্ছে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লো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ক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 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্থিত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94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755E5-035F-4107-A179-73FAF1E5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97DFC-7F7B-4EB0-AB7E-DA482BE3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3C5B-5A0C-4E9C-B9A3-91A35CCC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4864C-A8B8-47A3-A708-22E5F00FCE74}"/>
              </a:ext>
            </a:extLst>
          </p:cNvPr>
          <p:cNvSpPr txBox="1"/>
          <p:nvPr/>
        </p:nvSpPr>
        <p:spPr>
          <a:xfrm>
            <a:off x="3770141" y="2293033"/>
            <a:ext cx="4881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8800" b="1" u="sng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عاصمتنا داكا</a:t>
            </a:r>
            <a:endParaRPr lang="en-US" sz="8800" b="1" u="sng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9DC70-D8C8-411E-9499-385427E9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ECA66-668D-498C-8C52-2305CE19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1A3A4-521A-4C69-AEA3-F93CA5F0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5</a:t>
            </a:fld>
            <a:endParaRPr lang="ar-SA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8C23F9D-6041-4E75-AC23-E2560B2AB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1373" y="1559382"/>
            <a:ext cx="5895097" cy="6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5A166-7734-4F27-82B4-2B8440380537}"/>
              </a:ext>
            </a:extLst>
          </p:cNvPr>
          <p:cNvSpPr txBox="1"/>
          <p:nvPr/>
        </p:nvSpPr>
        <p:spPr>
          <a:xfrm>
            <a:off x="3121531" y="2559328"/>
            <a:ext cx="7757380" cy="25545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623888" indent="-623888" algn="just" rtl="1">
              <a:defRPr/>
            </a:pPr>
            <a:r>
              <a:rPr lang="ar-SA" sz="3200" dirty="0"/>
              <a:t>(1) يتلفظ الطلاب الفقرة تلفظا صحيحا-</a:t>
            </a:r>
          </a:p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ar-SA" sz="3200" dirty="0"/>
              <a:t>(2) يتعلم الالفاظ الجديد ويتكون الجمل –</a:t>
            </a:r>
            <a:endParaRPr lang="en-US" sz="3200" dirty="0"/>
          </a:p>
          <a:p>
            <a:pPr algn="r" rtl="1"/>
            <a:r>
              <a:rPr lang="ar-SA" sz="3200" dirty="0"/>
              <a:t>(3) يتبن ما يوجد فى عاصمة داكا –</a:t>
            </a:r>
            <a:endParaRPr lang="en-US" sz="3200" dirty="0"/>
          </a:p>
          <a:p>
            <a:pPr algn="r" rtl="1"/>
            <a:r>
              <a:rPr lang="ar-SA" sz="3200" dirty="0"/>
              <a:t>(</a:t>
            </a:r>
            <a:r>
              <a:rPr lang="en-US" sz="3200" dirty="0"/>
              <a:t>4</a:t>
            </a:r>
            <a:r>
              <a:rPr lang="ar-SA" sz="3200" dirty="0"/>
              <a:t>) يترجم  الفقرة المنتخبة باللغة البنغالية-</a:t>
            </a:r>
            <a:r>
              <a:rPr lang="en-US" sz="3200" dirty="0"/>
              <a:t> </a:t>
            </a:r>
          </a:p>
          <a:p>
            <a:pPr algn="r" rtl="1"/>
            <a:r>
              <a:rPr lang="ar-SA" sz="3200" dirty="0"/>
              <a:t>(</a:t>
            </a:r>
            <a:r>
              <a:rPr lang="en-US" sz="3200" dirty="0"/>
              <a:t>5</a:t>
            </a:r>
            <a:r>
              <a:rPr lang="ar-SA" sz="3200" dirty="0"/>
              <a:t>) يصف المدينة العديدة باللغة العربة-</a:t>
            </a:r>
            <a:r>
              <a:rPr lang="en-US" sz="3200" dirty="0"/>
              <a:t> </a:t>
            </a:r>
            <a:r>
              <a:rPr lang="ar-SA" sz="3200" dirty="0"/>
              <a:t> (خاصا المحافظة)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B742C-DC99-4A5D-8951-02082091F5C0}"/>
              </a:ext>
            </a:extLst>
          </p:cNvPr>
          <p:cNvSpPr/>
          <p:nvPr/>
        </p:nvSpPr>
        <p:spPr>
          <a:xfrm>
            <a:off x="2686928" y="340169"/>
            <a:ext cx="281353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28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607FA-A002-4FFC-AD0D-5346FCBF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B6D3E-0B65-417E-8594-B573D3FA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C1FCE-458A-4E70-9D98-19969675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6</a:t>
            </a:fld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7B02F-4A27-4424-B9FB-FC14709C1611}"/>
              </a:ext>
            </a:extLst>
          </p:cNvPr>
          <p:cNvSpPr txBox="1"/>
          <p:nvPr/>
        </p:nvSpPr>
        <p:spPr>
          <a:xfrm>
            <a:off x="4375638" y="3441600"/>
            <a:ext cx="3273652" cy="144655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الدرس الصوتي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সরব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99839-2EA6-4337-84D0-5097F2849511}"/>
              </a:ext>
            </a:extLst>
          </p:cNvPr>
          <p:cNvSpPr txBox="1"/>
          <p:nvPr/>
        </p:nvSpPr>
        <p:spPr>
          <a:xfrm>
            <a:off x="4375638" y="1225938"/>
            <a:ext cx="3273652" cy="156966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4800" dirty="0">
                <a:solidFill>
                  <a:srgbClr val="212121"/>
                </a:solidFill>
                <a:latin typeface="inherit"/>
              </a:rPr>
              <a:t>الدرس الصامت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আদ</a:t>
            </a:r>
            <a:r>
              <a:rPr lang="as-IN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BAA1D-48AE-4244-B9BC-2A1F1513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4B4BE-A92F-4C24-8EBF-B899880E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61A20-9559-48FE-84F2-8E688E97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7</a:t>
            </a:fld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DCC8B-D292-43CA-A1F5-6AECEF1DFE68}"/>
              </a:ext>
            </a:extLst>
          </p:cNvPr>
          <p:cNvSpPr/>
          <p:nvPr/>
        </p:nvSpPr>
        <p:spPr>
          <a:xfrm>
            <a:off x="8795657" y="1129247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الوزارة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3929D-172F-4F4A-8C99-2207C3B3EF40}"/>
              </a:ext>
            </a:extLst>
          </p:cNvPr>
          <p:cNvSpPr/>
          <p:nvPr/>
        </p:nvSpPr>
        <p:spPr>
          <a:xfrm>
            <a:off x="8795657" y="2859540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السفارة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F7024-3227-4D7B-8FC5-758D464008E0}"/>
              </a:ext>
            </a:extLst>
          </p:cNvPr>
          <p:cNvSpPr/>
          <p:nvPr/>
        </p:nvSpPr>
        <p:spPr>
          <a:xfrm>
            <a:off x="8795657" y="4537128"/>
            <a:ext cx="2249714" cy="914400"/>
          </a:xfrm>
          <a:prstGeom prst="rect">
            <a:avLst/>
          </a:prstGeom>
          <a:solidFill>
            <a:schemeClr val="bg1"/>
          </a:solidFill>
          <a:ln>
            <a:solidFill>
              <a:srgbClr val="3D0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الفندوق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08DE0-E90D-4EFA-9A4E-F9C228BE5130}"/>
              </a:ext>
            </a:extLst>
          </p:cNvPr>
          <p:cNvSpPr/>
          <p:nvPr/>
        </p:nvSpPr>
        <p:spPr>
          <a:xfrm>
            <a:off x="1349829" y="1129247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মন্ত্রণালয়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27384-377F-4FF1-BBCE-3B0182F66B67}"/>
              </a:ext>
            </a:extLst>
          </p:cNvPr>
          <p:cNvSpPr/>
          <p:nvPr/>
        </p:nvSpPr>
        <p:spPr>
          <a:xfrm>
            <a:off x="1349829" y="2890538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দূতাবাস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4E606D-2471-4E3B-A268-74589C490562}"/>
              </a:ext>
            </a:extLst>
          </p:cNvPr>
          <p:cNvSpPr/>
          <p:nvPr/>
        </p:nvSpPr>
        <p:spPr>
          <a:xfrm>
            <a:off x="1349829" y="4374604"/>
            <a:ext cx="2621490" cy="10769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6000" b="1" dirty="0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6000" b="1" dirty="0" err="1">
                <a:ln w="9525">
                  <a:solidFill>
                    <a:srgbClr val="3535AD"/>
                  </a:solidFill>
                  <a:prstDash val="solid"/>
                </a:ln>
                <a:solidFill>
                  <a:srgbClr val="3535A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োটেল</a:t>
            </a:r>
            <a:endParaRPr lang="en-US" sz="6000" b="1" dirty="0">
              <a:ln w="9525">
                <a:solidFill>
                  <a:srgbClr val="3535AD"/>
                </a:solidFill>
                <a:prstDash val="solid"/>
              </a:ln>
              <a:solidFill>
                <a:srgbClr val="3535A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A34ED-834A-413C-95F0-475FB6C7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8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1695450" y="1035227"/>
            <a:ext cx="8801100" cy="523220"/>
          </a:xfrm>
          <a:prstGeom prst="rect">
            <a:avLst/>
          </a:prstGeom>
          <a:ln w="285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والمتحف الوطنى ومنتزه الاطفال وحديقة الحيونات ومتحف حرب الاستقال-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6" y="2420048"/>
            <a:ext cx="10540274" cy="1477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যাদুঘর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শিশুপার্ক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চিড়িয়াখানা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যাদুঘর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6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0661D-E665-4C9C-BDDE-0564AE6D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Monday, September 21, 2020</a:t>
            </a:fld>
            <a:endParaRPr lang="ar-S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291BA-7D00-4FF6-8CFE-900F7272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>
                <a:cs typeface="Shonar Bangla" panose="020B0502040204020203" pitchFamily="34" charset="0"/>
              </a:rPr>
              <a:t>মোহাম্মাদ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রেজাউল</a:t>
            </a:r>
            <a:r>
              <a:rPr lang="en-US" dirty="0">
                <a:cs typeface="Shonar Bangla" panose="020B0502040204020203" pitchFamily="34" charset="0"/>
              </a:rPr>
              <a:t> </a:t>
            </a:r>
            <a:r>
              <a:rPr lang="en-US" dirty="0" err="1">
                <a:cs typeface="Shonar Bangla" panose="020B0502040204020203" pitchFamily="34" charset="0"/>
              </a:rPr>
              <a:t>কুরিম</a:t>
            </a:r>
            <a:r>
              <a:rPr lang="en-US" dirty="0">
                <a:cs typeface="Shonar Bangla" panose="020B0502040204020203" pitchFamily="34" charset="0"/>
              </a:rPr>
              <a:t> ,rezashekh3@gmail.com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727DB-B839-42A7-9726-7C018288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9</a:t>
            </a:fld>
            <a:endParaRPr lang="ar-SA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31DF704-C068-44A5-8079-DF412A77B992}"/>
              </a:ext>
            </a:extLst>
          </p:cNvPr>
          <p:cNvSpPr/>
          <p:nvPr/>
        </p:nvSpPr>
        <p:spPr>
          <a:xfrm>
            <a:off x="4841040" y="790236"/>
            <a:ext cx="2864426" cy="827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দলীয় কাজ</a:t>
            </a:r>
            <a:endParaRPr lang="en-US" sz="199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0DDA17-B58B-440A-AC05-73811312D74E}"/>
              </a:ext>
            </a:extLst>
          </p:cNvPr>
          <p:cNvSpPr/>
          <p:nvPr/>
        </p:nvSpPr>
        <p:spPr>
          <a:xfrm>
            <a:off x="840035" y="3457263"/>
            <a:ext cx="10511930" cy="707886"/>
          </a:xfrm>
          <a:prstGeom prst="rect">
            <a:avLst/>
          </a:prstGeom>
          <a:ln>
            <a:solidFill>
              <a:srgbClr val="042D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 আল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ঐতিহাসিক স্থানগুল</a:t>
            </a:r>
            <a:r>
              <a:rPr lang="as-IN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একটি তালিকা তৈরি কর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409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Nikosh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Rahman</dc:creator>
  <cp:lastModifiedBy>DOEL</cp:lastModifiedBy>
  <cp:revision>723</cp:revision>
  <dcterms:created xsi:type="dcterms:W3CDTF">2016-10-12T09:57:18Z</dcterms:created>
  <dcterms:modified xsi:type="dcterms:W3CDTF">2020-09-21T15:20:56Z</dcterms:modified>
</cp:coreProperties>
</file>