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7" r:id="rId3"/>
    <p:sldId id="274" r:id="rId4"/>
    <p:sldId id="275" r:id="rId5"/>
    <p:sldId id="297" r:id="rId6"/>
    <p:sldId id="290" r:id="rId7"/>
    <p:sldId id="291" r:id="rId8"/>
    <p:sldId id="258" r:id="rId9"/>
    <p:sldId id="281" r:id="rId10"/>
    <p:sldId id="295" r:id="rId11"/>
    <p:sldId id="285" r:id="rId12"/>
    <p:sldId id="284" r:id="rId13"/>
    <p:sldId id="282" r:id="rId14"/>
    <p:sldId id="277" r:id="rId15"/>
    <p:sldId id="278" r:id="rId16"/>
    <p:sldId id="294" r:id="rId17"/>
    <p:sldId id="279" r:id="rId18"/>
    <p:sldId id="292" r:id="rId19"/>
    <p:sldId id="298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4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6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5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2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4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7CAE-C404-48F0-8208-8674F3B96FD5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B3DC0-51BC-430C-9E33-A36B9EB5F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5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3814" y="581888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36418" y="3713018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6418" y="581888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171209" y="581887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42514" y="581886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113819" y="581885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97091" y="3713017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20146" y="3713018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67472" y="3713018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89585" y="3643741"/>
            <a:ext cx="1911927" cy="1856509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561038"/>
            <a:ext cx="112637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পরিলক্ষিত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মূল্যবোধ,আচার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সহমর্মিতা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শ্রদ্ধাবোধ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শান্তিময়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302" t="36269" r="40522" b="35890"/>
          <a:stretch/>
        </p:blipFill>
        <p:spPr>
          <a:xfrm>
            <a:off x="-1" y="0"/>
            <a:ext cx="12214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4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166" t="34375" r="40417" b="347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11651673" cy="193899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q"/>
            </a:pPr>
            <a:r>
              <a:rPr lang="bn-BD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 কী কী ধরনের চাহিদার শিশু থাকতে পারে </a:t>
            </a:r>
            <a:r>
              <a:rPr lang="bn-B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728701"/>
            <a:ext cx="113468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মানসিকভাবে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চাহিদাসম্পন্ন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32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745" y="1155695"/>
            <a:ext cx="10571018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074474"/>
              </p:ext>
            </p:extLst>
          </p:nvPr>
        </p:nvGraphicFramePr>
        <p:xfrm>
          <a:off x="1676398" y="3130355"/>
          <a:ext cx="8917712" cy="3224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856"/>
                <a:gridCol w="4458856"/>
              </a:tblGrid>
              <a:tr h="1226056">
                <a:tc>
                  <a:txBody>
                    <a:bodyPr/>
                    <a:lstStyle/>
                    <a:p>
                      <a:pPr algn="ctr"/>
                      <a:r>
                        <a:rPr lang="bn-BD" sz="960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সমস্যা</a:t>
                      </a:r>
                      <a:r>
                        <a:rPr lang="bn-BD" sz="9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9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আমরা</a:t>
                      </a:r>
                      <a:r>
                        <a:rPr lang="bn-BD" sz="4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কীভাবে সাহায্য করতে পারি ? </a:t>
                      </a:r>
                      <a:endParaRPr lang="en-US" sz="4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1670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4"/>
          <p:cNvCxnSpPr>
            <a:stCxn id="3" idx="0"/>
            <a:endCxn id="3" idx="2"/>
          </p:cNvCxnSpPr>
          <p:nvPr/>
        </p:nvCxnSpPr>
        <p:spPr>
          <a:xfrm>
            <a:off x="6135254" y="3130355"/>
            <a:ext cx="0" cy="322479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" idx="3"/>
          </p:cNvCxnSpPr>
          <p:nvPr/>
        </p:nvCxnSpPr>
        <p:spPr>
          <a:xfrm>
            <a:off x="1427018" y="4682838"/>
            <a:ext cx="9167092" cy="5991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5618" y="56052"/>
            <a:ext cx="3629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1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5346" y="775853"/>
            <a:ext cx="9878290" cy="501675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ডায়রিতে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381441"/>
              </p:ext>
            </p:extLst>
          </p:nvPr>
        </p:nvGraphicFramePr>
        <p:xfrm>
          <a:off x="1066800" y="287385"/>
          <a:ext cx="10464801" cy="634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863"/>
                <a:gridCol w="7792938"/>
              </a:tblGrid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শনিবার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আমার</a:t>
                      </a:r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এক সহপাঠীর পড়া বুঝিয়ে দিয়েছি।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রবিবার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বিশেষ</a:t>
                      </a:r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চাহিদাসম্পন্ন শিশুর ভাষা ব্যবহারে সাহায্য করেছি।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সোমবার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অন্ধ</a:t>
                      </a:r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ব্যাক্তিকে রাস্তা পারাপারে সাহায্য করেছি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মঙ্গলবার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অসহায়</a:t>
                      </a:r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গরিব শিশুর যত্ন নিয়েছি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বুধবার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বাবা মাকে সাহায্য করেছি।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বৃহস্পতি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ছোট</a:t>
                      </a:r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বোনকে পড়তে সাহায্য করেছি।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819397">
                <a:tc>
                  <a:txBody>
                    <a:bodyPr/>
                    <a:lstStyle/>
                    <a:p>
                      <a:pPr algn="ctr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শুক্রবার</a:t>
                      </a:r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4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r>
                        <a:rPr lang="bn-BD" sz="4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সহপাঠীকে সামনে বসতে দিয়েছি। </a:t>
                      </a:r>
                      <a:endParaRPr lang="en-US" sz="4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2114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6204"/>
            <a:ext cx="9725891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ঘ। যাচাই করি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6582" y="1454728"/>
            <a:ext cx="10834255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বামপাশের সাথে ডানপাশের বাক্যাংশের মিল করঃ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964" y="261189"/>
            <a:ext cx="45442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4" y="1658174"/>
            <a:ext cx="4260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891" y="2897880"/>
            <a:ext cx="4253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582" y="4294865"/>
            <a:ext cx="5129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ঘ।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8835" y="166204"/>
            <a:ext cx="5223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চলাচলে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7890" y="1658174"/>
            <a:ext cx="55141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3307" y="3138677"/>
            <a:ext cx="5223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3307" y="4593679"/>
            <a:ext cx="511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551330" y="1046019"/>
            <a:ext cx="2306670" cy="24591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86696" y="2222872"/>
            <a:ext cx="2582139" cy="301410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47084" y="1318058"/>
            <a:ext cx="2595351" cy="239078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47084" y="2222872"/>
            <a:ext cx="2947780" cy="286867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3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1242974"/>
            <a:ext cx="10584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৯)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0037" y="3897546"/>
            <a:ext cx="10861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খ)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পিছনে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ঘ)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4982" y="3297382"/>
            <a:ext cx="4322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0727" y="180109"/>
            <a:ext cx="4170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6" y="166254"/>
            <a:ext cx="3990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618" y="1579418"/>
            <a:ext cx="1029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শিখতে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18" y="2665750"/>
            <a:ext cx="839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চাহিদাসম্পন্ন শিশু বলতে কি বোঝ ?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804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784" y="4667534"/>
            <a:ext cx="105497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50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5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5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2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47" y="0"/>
            <a:ext cx="2511187" cy="2345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527" y="1985482"/>
            <a:ext cx="46538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18" y="3072348"/>
            <a:ext cx="11900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432032"/>
            <a:ext cx="108774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ctr">
              <a:buFont typeface="Wingdings" panose="05000000000000000000" pitchFamily="2" charset="2"/>
              <a:buChar char="q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সমাজকে সামনের দিকে এগিয়ে নিতে শিক্ষার্থীদের করণীয়গুলো ৫টি বাক্যে লেখ। 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9131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7564" y="4749420"/>
            <a:ext cx="10754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14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91"/>
          <a:stretch/>
        </p:blipFill>
        <p:spPr>
          <a:xfrm>
            <a:off x="4585854" y="0"/>
            <a:ext cx="7129194" cy="6691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/>
          <a:stretch/>
        </p:blipFill>
        <p:spPr>
          <a:xfrm>
            <a:off x="1300382" y="914400"/>
            <a:ext cx="3133073" cy="4531598"/>
          </a:xfrm>
          <a:prstGeom prst="rect">
            <a:avLst/>
          </a:prstGeom>
          <a:ln w="5715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613593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44" y="542784"/>
            <a:ext cx="2754225" cy="2940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17189" y="3663169"/>
            <a:ext cx="8529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২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91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909" y="1773382"/>
            <a:ext cx="11222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২.২.২- শ্রেণিকক্ষ ,বাড়িতে ও আশেপাশে বিশেষ চাহিদাসম্পন্ন শিক্ষার্থী এবং ব্যাক্তির চাহিদা চিহ্নিত করতে পারবে।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9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70" t="30019" r="34240" b="372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36" t="36837" r="40310" b="38731"/>
          <a:stretch/>
        </p:blipFill>
        <p:spPr>
          <a:xfrm>
            <a:off x="0" y="-1"/>
            <a:ext cx="122250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0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086" y="297150"/>
            <a:ext cx="108909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 </a:t>
            </a:r>
            <a:endParaRPr lang="en-US" sz="1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8581" y="2097597"/>
            <a:ext cx="9975273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চাহিদাসম্পন্ন</a:t>
            </a:r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7419" y="5144585"/>
            <a:ext cx="63869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অনুশীলনি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8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166254"/>
            <a:ext cx="11374581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744" y="1694536"/>
            <a:ext cx="6470073" cy="923330"/>
          </a:xfrm>
          <a:prstGeom prst="rect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বৈচিত্র্য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" y="3048000"/>
            <a:ext cx="113607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বৈচিত্র্যের ফলে আমাদের সমাজ কীভাবে সমৃদ্ধ হয়?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9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384</Words>
  <Application>Microsoft Office PowerPoint</Application>
  <PresentationFormat>Widescreen</PresentationFormat>
  <Paragraphs>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56</cp:revision>
  <dcterms:created xsi:type="dcterms:W3CDTF">2020-08-17T13:37:55Z</dcterms:created>
  <dcterms:modified xsi:type="dcterms:W3CDTF">2020-09-22T07:16:36Z</dcterms:modified>
</cp:coreProperties>
</file>