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7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A6F7D-7516-4D08-8504-D552746D0E4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D96DA-8DA4-4A1A-8B44-7383E26CE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9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83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38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05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57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40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50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5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7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9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4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69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4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90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5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68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75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839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91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21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58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0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6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9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81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65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3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85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2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1.bp.blogspot.com/-uKylWDsrayc/Xd6t88sS35I/AAAAAAAAAnM/Uh47NOoEVhkjr6YoWDVBxbOAcdAkCzPXgCLcBGAsYHQ/s1600/k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1.bp.blogspot.com/-uKylWDsrayc/Xd6t88sS35I/AAAAAAAAAnM/Uh47NOoEVhkjr6YoWDVBxbOAcdAkCzPXgCLcBGAsYHQ/s1600/k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1.bp.blogspot.com/-uKylWDsrayc/Xd6t88sS35I/AAAAAAAAAnM/Uh47NOoEVhkjr6YoWDVBxbOAcdAkCzPXgCLcBGAsYHQ/s1600/k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1.bp.blogspot.com/-uKylWDsrayc/Xd6t88sS35I/AAAAAAAAAnM/Uh47NOoEVhkjr6YoWDVBxbOAcdAkCzPXgCLcBGAsYHQ/s1600/k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1.bp.blogspot.com/-uKylWDsrayc/Xd6t88sS35I/AAAAAAAAAnM/Uh47NOoEVhkjr6YoWDVBxbOAcdAkCzPXgCLcBGAsYHQ/s1600/k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1.bp.blogspot.com/-uKylWDsrayc/Xd6t88sS35I/AAAAAAAAAnM/Uh47NOoEVhkjr6YoWDVBxbOAcdAkCzPXgCLcBGAsYHQ/s1600/k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/>
          <p:nvPr/>
        </p:nvSpPr>
        <p:spPr>
          <a:xfrm>
            <a:off x="1528549" y="705135"/>
            <a:ext cx="9335069" cy="3566615"/>
          </a:xfrm>
          <a:prstGeom prst="arc">
            <a:avLst>
              <a:gd name="adj1" fmla="val 10889760"/>
              <a:gd name="adj2" fmla="val 2152521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স্বাগতম</a:t>
            </a:r>
            <a:endParaRPr lang="en-US" sz="9600" b="1" dirty="0">
              <a:ln w="13462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9" y="2402005"/>
            <a:ext cx="9335069" cy="37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38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62201" y="606700"/>
            <a:ext cx="73909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নিম্নলিখিত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1" y="3724053"/>
            <a:ext cx="43781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জমাটবদ্ধতা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5586" y="2109742"/>
            <a:ext cx="37577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ভষ্মীকরণ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2586" y="2895574"/>
            <a:ext cx="38218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কলিকরণ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60979" y="4552532"/>
            <a:ext cx="43717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যোজন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0979" y="5306484"/>
            <a:ext cx="35894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ঔদকতা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2352986"/>
            <a:ext cx="3982367" cy="36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7" grpId="0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0" y="1371599"/>
            <a:ext cx="40386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821" y="3810000"/>
            <a:ext cx="956708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870853"/>
            <a:ext cx="3290217" cy="201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14800" y="791900"/>
            <a:ext cx="366441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2666" y="2735240"/>
            <a:ext cx="6229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►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চুনাপাথরগুলোকে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পোড়াতে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1" y="1608108"/>
            <a:ext cx="78833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►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চুনকে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অবশ্যই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জ্বালানি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ছাই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মুক্ত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7162" y="2166584"/>
            <a:ext cx="81259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► </a:t>
            </a:r>
            <a:r>
              <a:rPr lang="en-US" sz="28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চুনাপাথরের</a:t>
            </a:r>
            <a:r>
              <a:rPr lang="en-US" sz="2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চুনে</a:t>
            </a:r>
            <a:r>
              <a:rPr lang="en-US" sz="2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অপদ্রব্য</a:t>
            </a:r>
            <a:r>
              <a:rPr lang="en-US" sz="2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৫% </a:t>
            </a:r>
            <a:r>
              <a:rPr lang="en-US" sz="28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2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বেশি</a:t>
            </a:r>
            <a:r>
              <a:rPr lang="en-US" sz="2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থাকবে</a:t>
            </a:r>
            <a:r>
              <a:rPr lang="en-US" sz="2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2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6018" y="3331192"/>
            <a:ext cx="48237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►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এটা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পিন্ডাকারে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থাকবে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91064" y="3886200"/>
            <a:ext cx="54056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►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এটা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সহজে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পানিযোজিত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8460" y="4495800"/>
            <a:ext cx="4979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► </a:t>
            </a:r>
            <a:r>
              <a:rPr lang="en-US" sz="2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এটা</a:t>
            </a:r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মৃদু</a:t>
            </a:r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পানিতে</a:t>
            </a:r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দ্রবণীয়</a:t>
            </a:r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2636" y="5105400"/>
            <a:ext cx="35317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►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এটা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দুর্গন্ধমুক্ত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8461" y="5634206"/>
            <a:ext cx="6598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►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ভালো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চুন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৫০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নং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চালুনি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চালা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যাবে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733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7" grpId="0"/>
      <p:bldP spid="8" grpId="0"/>
      <p:bldP spid="10" grpId="0"/>
      <p:bldP spid="12" grpId="0"/>
      <p:bldP spid="9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09456" y="939421"/>
            <a:ext cx="29718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ttps://1.bp.blogspot.com/-uKylWDsrayc/Xd6t88sS35I/AAAAAAAAAnM/Uh47NOoEVhkjr6YoWDVBxbOAcdAkCzPXgCLcBGAsYHQ/s640/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-314224988"/>
            <a:ext cx="6096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53573" y="5623959"/>
            <a:ext cx="27558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‍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চুনকামের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কাজে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7" y="1972950"/>
            <a:ext cx="4527076" cy="353704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Rectangle 5"/>
          <p:cNvSpPr/>
          <p:nvPr/>
        </p:nvSpPr>
        <p:spPr>
          <a:xfrm>
            <a:off x="5595582" y="5693276"/>
            <a:ext cx="60186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‍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খাবার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পানির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অস্থায়ী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ক্ষারত্ব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দূরীকরণে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5" y="1972950"/>
            <a:ext cx="5295331" cy="35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94250" y="891118"/>
            <a:ext cx="29718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ttps://1.bp.blogspot.com/-uKylWDsrayc/Xd6t88sS35I/AAAAAAAAAnM/Uh47NOoEVhkjr6YoWDVBxbOAcdAkCzPXgCLcBGAsYHQ/s640/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-314224988"/>
            <a:ext cx="6096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973" y="5692196"/>
            <a:ext cx="54713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‍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গাঁথুনি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প্লাস্টারিং-এর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মসলা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তৈরিতে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2133601"/>
            <a:ext cx="4606239" cy="3381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05" y="2133602"/>
            <a:ext cx="4892111" cy="33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73229" y="857537"/>
            <a:ext cx="29718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ttps://1.bp.blogspot.com/-uKylWDsrayc/Xd6t88sS35I/AAAAAAAAAnM/Uh47NOoEVhkjr6YoWDVBxbOAcdAkCzPXgCLcBGAsYHQ/s640/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-314224988"/>
            <a:ext cx="6096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0110" y="5746787"/>
            <a:ext cx="28328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‍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সিমেন্ট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প্রস্তুতিতে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62" y="1807114"/>
            <a:ext cx="5076967" cy="3759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2" y="1905000"/>
            <a:ext cx="4558353" cy="373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45029" y="5654222"/>
            <a:ext cx="26885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‍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জলছাদ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তৈরিতে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74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73229" y="912129"/>
            <a:ext cx="29718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ttps://1.bp.blogspot.com/-uKylWDsrayc/Xd6t88sS35I/AAAAAAAAAnM/Uh47NOoEVhkjr6YoWDVBxbOAcdAkCzPXgCLcBGAsYHQ/s640/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-314224988"/>
            <a:ext cx="6096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20090" y="5664902"/>
            <a:ext cx="38507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‍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শিল্পের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কাঁচামাল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হিসেবে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3" y="1900732"/>
            <a:ext cx="5107958" cy="36541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45028" y="5640504"/>
            <a:ext cx="25453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‍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কাচ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শিল্পে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54" y="1900732"/>
            <a:ext cx="4802523" cy="365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84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73229" y="816593"/>
            <a:ext cx="29718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ttps://1.bp.blogspot.com/-uKylWDsrayc/Xd6t88sS35I/AAAAAAAAAnM/Uh47NOoEVhkjr6YoWDVBxbOAcdAkCzPXgCLcBGAsYHQ/s640/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-314224988"/>
            <a:ext cx="6096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0875" y="5801380"/>
            <a:ext cx="41328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‍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কস্টিক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সোডা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উৎপাদনে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5" y="1791443"/>
            <a:ext cx="5147486" cy="39564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73334" y="5709430"/>
            <a:ext cx="36674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‍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ব্লিচিং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পাউডার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তৈরিতে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1791443"/>
            <a:ext cx="4938216" cy="38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42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73229" y="762001"/>
            <a:ext cx="29718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ttps://1.bp.blogspot.com/-uKylWDsrayc/Xd6t88sS35I/AAAAAAAAAnM/Uh47NOoEVhkjr6YoWDVBxbOAcdAkCzPXgCLcBGAsYHQ/s640/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-314224988"/>
            <a:ext cx="6096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4651" y="5801380"/>
            <a:ext cx="42988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‍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প্র্রকার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ঔষধ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তৈরিতে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5" y="1786877"/>
            <a:ext cx="4875667" cy="3919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73003" y="5738241"/>
            <a:ext cx="57344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‍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কৃষিক্ষেতে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কৃষি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জমির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অম্লত্ব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হ্রাস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10" y="1786876"/>
            <a:ext cx="5301018" cy="39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3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1371601"/>
            <a:ext cx="40386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810001"/>
            <a:ext cx="82296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চুনে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0"/>
            <a:ext cx="2655880" cy="23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99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356351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9000" y="2763672"/>
            <a:ext cx="78849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মজিদ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নকিপুর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এইচ,সি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শ্যামনগর,সাতক্ষীরা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০১৭১১-০৭১৩০৫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29000" y="1089552"/>
            <a:ext cx="5486400" cy="72823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8" y="2763672"/>
            <a:ext cx="2421502" cy="28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806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967335"/>
            <a:ext cx="7924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চুনের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উৎসগুলো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4419600" y="990600"/>
            <a:ext cx="2759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মূল্যায়ন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5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5601" y="2086570"/>
            <a:ext cx="3165205" cy="92333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5845" y="4681184"/>
            <a:ext cx="8720919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স্লাইডগুলোতে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2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09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356351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05200" y="838200"/>
            <a:ext cx="5486400" cy="72823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3874" y="2054591"/>
            <a:ext cx="73436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এসএসসি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ভোকেশনাল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শিক্ষাক্রম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7369" y="3157448"/>
            <a:ext cx="6421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বিল্ডিং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মেইনটেন্যান্স-১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0391" y="4026137"/>
            <a:ext cx="5626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শ্রেণিঃ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নবম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 </a:t>
            </a:r>
            <a:r>
              <a:rPr lang="en-US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অধ্যায়ঃ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৮ম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02741" y="4894826"/>
            <a:ext cx="37593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৫০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মিনিট</a:t>
            </a:r>
            <a:endParaRPr lang="en-US" sz="4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02740" y="5593037"/>
            <a:ext cx="58112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তারিখঃ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২২/০৯/২০২০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খ্রি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326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356351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করছে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4451" y="838201"/>
            <a:ext cx="76754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ছবিতে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তোমরা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দেখতে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পাচ্ছ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17" y="1976437"/>
            <a:ext cx="4938895" cy="3433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9" y="1899303"/>
            <a:ext cx="5045122" cy="35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66" y="2169994"/>
            <a:ext cx="6068861" cy="3854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5528" y="871146"/>
            <a:ext cx="34671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8815" y="2169993"/>
            <a:ext cx="1127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চুন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0185" y="2169994"/>
            <a:ext cx="3068630" cy="38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43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09801" y="2590186"/>
            <a:ext cx="65532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2" y="3276600"/>
            <a:ext cx="777239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2" y="4031159"/>
            <a:ext cx="822959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পারবে 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2860" y="1872329"/>
            <a:ext cx="5200463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2" y="4793159"/>
            <a:ext cx="807719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026089" y="802550"/>
            <a:ext cx="3712191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শিখনফল</a:t>
            </a:r>
            <a:endParaRPr lang="en-US" sz="5400" b="1" dirty="0" smtClean="0">
              <a:ln w="66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893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85512" y="1660348"/>
            <a:ext cx="5378355" cy="304698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চুনঃ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ক্যালসিয়ামের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কার্বনের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হাইড্রো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অক্সাইডের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যৌগসমূহ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গুঁড়াজাতীয়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র্মাণকাজে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7644" y="4953000"/>
            <a:ext cx="8036957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কার্বনেট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শেল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কোরাল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কংকর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উচ্চতাপে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570042" y="732432"/>
            <a:ext cx="70519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04" y="1617663"/>
            <a:ext cx="4357748" cy="308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990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82561" y="4078271"/>
                <a:ext cx="10426889" cy="206210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চুনাপাথর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𝐶𝑎𝐶𝑂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),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চক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ইত্যাদির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মতো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ক্যালসিয়াম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কার্বনেট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সমৃদ্ধ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শিলা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চুনের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প্রধান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উৎস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। ৮২৫●সেলসিয়াস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প্রয়োগে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রাসায়নিক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বিক্রিয়ার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ফলে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ক্যালসিয়াম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অক্সাইড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𝐶𝑎𝑂</m:t>
                    </m:r>
                  </m:oMath>
                </a14:m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),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কুইক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লাইমে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পরিণত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অজৈব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ক্যালসিয়াম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কার্বনেট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ছাড়া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বিভিন্ন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প্রকার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শামুক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ঝিনুকের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খোলস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পুড়িয়েও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চুন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উৎপাদন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61" y="4078271"/>
                <a:ext cx="10426889" cy="2062103"/>
              </a:xfrm>
              <a:prstGeom prst="rect">
                <a:avLst/>
              </a:prstGeom>
              <a:blipFill>
                <a:blip r:embed="rId3"/>
                <a:stretch>
                  <a:fillRect l="-1460" t="-3235" r="-1402" b="-8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35627" y="718785"/>
            <a:ext cx="79207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তোমরা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চুনের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উৎস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60" y="1562600"/>
            <a:ext cx="3657601" cy="2354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8" y="1521257"/>
            <a:ext cx="3505200" cy="23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94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48469" y="2166935"/>
            <a:ext cx="4876800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20191" y="759729"/>
            <a:ext cx="47516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চুনের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শ্রেণিবিভাগ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4726" y="5311914"/>
            <a:ext cx="688468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(Natural lime)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3450" y="4440436"/>
            <a:ext cx="6308068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ঔদক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(Hydraulic lime)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9528" y="3581400"/>
            <a:ext cx="548032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(Fat lime)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59" y="1739893"/>
            <a:ext cx="2663215" cy="232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88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6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424</Words>
  <Application>Microsoft Office PowerPoint</Application>
  <PresentationFormat>Widescreen</PresentationFormat>
  <Paragraphs>93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</cp:revision>
  <dcterms:created xsi:type="dcterms:W3CDTF">2020-09-22T12:24:58Z</dcterms:created>
  <dcterms:modified xsi:type="dcterms:W3CDTF">2020-09-22T13:15:59Z</dcterms:modified>
</cp:coreProperties>
</file>