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60" r:id="rId3"/>
    <p:sldId id="275" r:id="rId4"/>
    <p:sldId id="268" r:id="rId5"/>
    <p:sldId id="269" r:id="rId6"/>
    <p:sldId id="266" r:id="rId7"/>
    <p:sldId id="265" r:id="rId8"/>
    <p:sldId id="270" r:id="rId9"/>
    <p:sldId id="271" r:id="rId10"/>
    <p:sldId id="272" r:id="rId11"/>
    <p:sldId id="276" r:id="rId12"/>
    <p:sldId id="277" r:id="rId13"/>
    <p:sldId id="278" r:id="rId14"/>
    <p:sldId id="263" r:id="rId15"/>
    <p:sldId id="262" r:id="rId16"/>
    <p:sldId id="267" r:id="rId17"/>
    <p:sldId id="26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705BC-6553-48AF-B2F9-7A7B63FB180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42C322-E708-438D-A91A-C28E33F078A0}">
      <dgm:prSet phldrT="[Text]"/>
      <dgm:spPr/>
      <dgm:t>
        <a:bodyPr/>
        <a:lstStyle/>
        <a:p>
          <a:endParaRPr lang="en-US" dirty="0"/>
        </a:p>
      </dgm:t>
    </dgm:pt>
    <dgm:pt modelId="{F248032D-45E2-43DE-B5E1-2617FD33DAD3}" type="parTrans" cxnId="{A77E2E71-23EF-4DAC-B810-B46EFBA9C057}">
      <dgm:prSet/>
      <dgm:spPr/>
      <dgm:t>
        <a:bodyPr/>
        <a:lstStyle/>
        <a:p>
          <a:endParaRPr lang="en-US"/>
        </a:p>
      </dgm:t>
    </dgm:pt>
    <dgm:pt modelId="{DA3E4FAB-2B18-424E-8EBD-BD58B9139D39}" type="sibTrans" cxnId="{A77E2E71-23EF-4DAC-B810-B46EFBA9C057}">
      <dgm:prSet/>
      <dgm:spPr/>
      <dgm:t>
        <a:bodyPr/>
        <a:lstStyle/>
        <a:p>
          <a:endParaRPr lang="en-US"/>
        </a:p>
      </dgm:t>
    </dgm:pt>
    <dgm:pt modelId="{456A8A4D-C6B7-4833-A4D4-862341A45FA1}" type="pres">
      <dgm:prSet presAssocID="{35C705BC-6553-48AF-B2F9-7A7B63FB18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3BAD20-931D-4AEF-8CD6-B5AF59A7DBD0}" type="pres">
      <dgm:prSet presAssocID="{7542C322-E708-438D-A91A-C28E33F078A0}" presName="node" presStyleLbl="node1" presStyleIdx="0" presStyleCnt="1" custScaleX="5104" custScaleY="5473" custRadScaleRad="102838" custRadScaleInc="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5B12CA-CA11-4C33-9237-22D8A0E41F6E}" type="presOf" srcId="{7542C322-E708-438D-A91A-C28E33F078A0}" destId="{DF3BAD20-931D-4AEF-8CD6-B5AF59A7DBD0}" srcOrd="0" destOrd="0" presId="urn:microsoft.com/office/officeart/2005/8/layout/cycle2"/>
    <dgm:cxn modelId="{A77E2E71-23EF-4DAC-B810-B46EFBA9C057}" srcId="{35C705BC-6553-48AF-B2F9-7A7B63FB1801}" destId="{7542C322-E708-438D-A91A-C28E33F078A0}" srcOrd="0" destOrd="0" parTransId="{F248032D-45E2-43DE-B5E1-2617FD33DAD3}" sibTransId="{DA3E4FAB-2B18-424E-8EBD-BD58B9139D39}"/>
    <dgm:cxn modelId="{6DD07442-A6CC-4EBA-92E8-590722B78A27}" type="presOf" srcId="{35C705BC-6553-48AF-B2F9-7A7B63FB1801}" destId="{456A8A4D-C6B7-4833-A4D4-862341A45FA1}" srcOrd="0" destOrd="0" presId="urn:microsoft.com/office/officeart/2005/8/layout/cycle2"/>
    <dgm:cxn modelId="{8DD24F56-4B61-4401-BE7D-100693F59B90}" type="presParOf" srcId="{456A8A4D-C6B7-4833-A4D4-862341A45FA1}" destId="{DF3BAD20-931D-4AEF-8CD6-B5AF59A7DBD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C8877-61BB-4A94-9005-4FAF0312AE3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471769-4F4C-4398-91BB-7A649839D3C9}">
      <dgm:prSet phldrT="[Text]"/>
      <dgm:spPr/>
      <dgm:t>
        <a:bodyPr/>
        <a:lstStyle/>
        <a:p>
          <a:r>
            <a:rPr lang="en-US" smtClean="0"/>
            <a:t>  </a:t>
          </a:r>
          <a:endParaRPr lang="en-US"/>
        </a:p>
      </dgm:t>
    </dgm:pt>
    <dgm:pt modelId="{31F65E51-4460-471C-91B0-AA78E78DAAD7}" type="parTrans" cxnId="{A01A2DC7-B1A5-4C7E-894B-86068334DC05}">
      <dgm:prSet/>
      <dgm:spPr/>
      <dgm:t>
        <a:bodyPr/>
        <a:lstStyle/>
        <a:p>
          <a:endParaRPr lang="en-US"/>
        </a:p>
      </dgm:t>
    </dgm:pt>
    <dgm:pt modelId="{0C9AD9B7-B1A8-4103-900E-AC4F03807848}" type="sibTrans" cxnId="{A01A2DC7-B1A5-4C7E-894B-86068334DC05}">
      <dgm:prSet/>
      <dgm:spPr/>
      <dgm:t>
        <a:bodyPr/>
        <a:lstStyle/>
        <a:p>
          <a:endParaRPr lang="en-US"/>
        </a:p>
      </dgm:t>
    </dgm:pt>
    <dgm:pt modelId="{4DF325C0-9AE9-42B9-B15B-160341E43A8D}" type="pres">
      <dgm:prSet presAssocID="{E36C8877-61BB-4A94-9005-4FAF0312AE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7B13A2-C9CE-4430-BAE9-950415492F72}" type="pres">
      <dgm:prSet presAssocID="{DA471769-4F4C-4398-91BB-7A649839D3C9}" presName="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B546B6-9899-4D0E-A16F-F911B7F90F67}" type="presOf" srcId="{DA471769-4F4C-4398-91BB-7A649839D3C9}" destId="{557B13A2-C9CE-4430-BAE9-950415492F72}" srcOrd="0" destOrd="0" presId="urn:microsoft.com/office/officeart/2005/8/layout/cycle1"/>
    <dgm:cxn modelId="{A01A2DC7-B1A5-4C7E-894B-86068334DC05}" srcId="{E36C8877-61BB-4A94-9005-4FAF0312AE38}" destId="{DA471769-4F4C-4398-91BB-7A649839D3C9}" srcOrd="0" destOrd="0" parTransId="{31F65E51-4460-471C-91B0-AA78E78DAAD7}" sibTransId="{0C9AD9B7-B1A8-4103-900E-AC4F03807848}"/>
    <dgm:cxn modelId="{259422FF-3ABA-4A7D-8D50-2ED84444F3F1}" type="presOf" srcId="{E36C8877-61BB-4A94-9005-4FAF0312AE38}" destId="{4DF325C0-9AE9-42B9-B15B-160341E43A8D}" srcOrd="0" destOrd="0" presId="urn:microsoft.com/office/officeart/2005/8/layout/cycle1"/>
    <dgm:cxn modelId="{394B8618-6391-43CF-A4D4-02D67150FE8D}" type="presParOf" srcId="{4DF325C0-9AE9-42B9-B15B-160341E43A8D}" destId="{557B13A2-C9CE-4430-BAE9-950415492F72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672E9-FDFB-4DC2-A720-BE99B761F2D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51E15-1DD2-4393-9A21-CA2DB7FB66D4}">
      <dgm:prSet phldrT="[Text]"/>
      <dgm:spPr/>
      <dgm:t>
        <a:bodyPr/>
        <a:lstStyle/>
        <a:p>
          <a:endParaRPr lang="en-US" dirty="0"/>
        </a:p>
      </dgm:t>
    </dgm:pt>
    <dgm:pt modelId="{62EFDB9F-EA81-4644-80D4-E2002B0A14E0}" type="parTrans" cxnId="{F0336A1D-1B0A-4C46-9A2E-60E6276A6326}">
      <dgm:prSet/>
      <dgm:spPr/>
      <dgm:t>
        <a:bodyPr/>
        <a:lstStyle/>
        <a:p>
          <a:endParaRPr lang="en-US"/>
        </a:p>
      </dgm:t>
    </dgm:pt>
    <dgm:pt modelId="{2E5A7065-1B9B-439F-BA47-8A697D02386B}" type="sibTrans" cxnId="{F0336A1D-1B0A-4C46-9A2E-60E6276A6326}">
      <dgm:prSet/>
      <dgm:spPr/>
      <dgm:t>
        <a:bodyPr/>
        <a:lstStyle/>
        <a:p>
          <a:endParaRPr lang="en-US"/>
        </a:p>
      </dgm:t>
    </dgm:pt>
    <dgm:pt modelId="{37794A74-8869-48A9-9205-BA714C138C92}" type="pres">
      <dgm:prSet presAssocID="{755672E9-FDFB-4DC2-A720-BE99B761F2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5F579-66A6-4AAF-BCF3-9AB344BF30CE}" type="pres">
      <dgm:prSet presAssocID="{5EB51E15-1DD2-4393-9A21-CA2DB7FB66D4}" presName="node" presStyleLbl="node1" presStyleIdx="0" presStyleCnt="1" custScaleX="5104" custScaleY="5473" custRadScaleRad="125198" custRadScaleInc="-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2AA281-6854-4F7A-AB45-AAFEF01AC0D1}" type="presOf" srcId="{5EB51E15-1DD2-4393-9A21-CA2DB7FB66D4}" destId="{6C35F579-66A6-4AAF-BCF3-9AB344BF30CE}" srcOrd="0" destOrd="0" presId="urn:microsoft.com/office/officeart/2005/8/layout/cycle2"/>
    <dgm:cxn modelId="{F0336A1D-1B0A-4C46-9A2E-60E6276A6326}" srcId="{755672E9-FDFB-4DC2-A720-BE99B761F2D9}" destId="{5EB51E15-1DD2-4393-9A21-CA2DB7FB66D4}" srcOrd="0" destOrd="0" parTransId="{62EFDB9F-EA81-4644-80D4-E2002B0A14E0}" sibTransId="{2E5A7065-1B9B-439F-BA47-8A697D02386B}"/>
    <dgm:cxn modelId="{6F32FC3D-DA85-4BE9-A28A-566AF5F2DEEF}" type="presOf" srcId="{755672E9-FDFB-4DC2-A720-BE99B761F2D9}" destId="{37794A74-8869-48A9-9205-BA714C138C92}" srcOrd="0" destOrd="0" presId="urn:microsoft.com/office/officeart/2005/8/layout/cycle2"/>
    <dgm:cxn modelId="{7B4B2607-192A-4E23-8279-ADF7643F3A4E}" type="presParOf" srcId="{37794A74-8869-48A9-9205-BA714C138C92}" destId="{6C35F579-66A6-4AAF-BCF3-9AB344BF30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3BAD20-931D-4AEF-8CD6-B5AF59A7DBD0}">
      <dsp:nvSpPr>
        <dsp:cNvPr id="0" name=""/>
        <dsp:cNvSpPr/>
      </dsp:nvSpPr>
      <dsp:spPr>
        <a:xfrm>
          <a:off x="2672068" y="1369779"/>
          <a:ext cx="207223" cy="222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2672068" y="1369779"/>
        <a:ext cx="207223" cy="2222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7B13A2-C9CE-4430-BAE9-950415492F72}">
      <dsp:nvSpPr>
        <dsp:cNvPr id="0" name=""/>
        <dsp:cNvSpPr/>
      </dsp:nvSpPr>
      <dsp:spPr>
        <a:xfrm>
          <a:off x="1017984" y="1984"/>
          <a:ext cx="4060031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  </a:t>
          </a:r>
          <a:endParaRPr lang="en-US" sz="6500" kern="1200"/>
        </a:p>
      </dsp:txBody>
      <dsp:txXfrm>
        <a:off x="1017984" y="1984"/>
        <a:ext cx="4060031" cy="40600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35F579-66A6-4AAF-BCF3-9AB344BF30CE}">
      <dsp:nvSpPr>
        <dsp:cNvPr id="0" name=""/>
        <dsp:cNvSpPr/>
      </dsp:nvSpPr>
      <dsp:spPr>
        <a:xfrm>
          <a:off x="397539" y="2062463"/>
          <a:ext cx="207223" cy="222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97539" y="2062463"/>
        <a:ext cx="207223" cy="222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37897-4C96-4798-BA37-0DE33303D18C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95F14-EFAF-4E1F-BA99-228DBA293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08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95F14-EFAF-4E1F-BA99-228DBA2939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20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95F14-EFAF-4E1F-BA99-228DBA2939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06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95F14-EFAF-4E1F-BA99-228DBA2939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049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95F14-EFAF-4E1F-BA99-228DBA2939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29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451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7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51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84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05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61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99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64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5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02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63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"/>
            <a:ext cx="6553200" cy="3154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829" y="3505200"/>
            <a:ext cx="4085771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724400" y="3505200"/>
            <a:ext cx="3429000" cy="31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4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8648" y="-228600"/>
            <a:ext cx="7010400" cy="5181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470632"/>
            <a:ext cx="6858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সেন্টার সার্কেল এর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39612" y="505808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26829"/>
            <a:ext cx="7924800" cy="46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8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3886200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81000"/>
            <a:ext cx="4086225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4710" y="4666151"/>
            <a:ext cx="2286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কর্নার ফ্ল্যাগ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886200" y="3048000"/>
            <a:ext cx="3810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267200" y="2438400"/>
            <a:ext cx="13716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0" y="5798237"/>
            <a:ext cx="43434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কর্নার এরিয়ার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1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38200" y="381000"/>
            <a:ext cx="0" cy="5791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38200" y="6117023"/>
            <a:ext cx="7696200" cy="479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381000"/>
            <a:ext cx="7696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534400" y="381000"/>
            <a:ext cx="0" cy="58391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391400" y="13716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86300" y="381000"/>
            <a:ext cx="0" cy="58391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905208" y="2209800"/>
            <a:ext cx="609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>
            <a:off x="381000" y="5715000"/>
            <a:ext cx="914400" cy="914400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5400000">
            <a:off x="381000" y="-76200"/>
            <a:ext cx="914400" cy="914400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6582901">
            <a:off x="8057610" y="5762986"/>
            <a:ext cx="914400" cy="914400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0342619">
            <a:off x="7981409" y="-124926"/>
            <a:ext cx="914400" cy="914400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3886200" y="2590800"/>
            <a:ext cx="1676400" cy="1600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7924799" y="2209800"/>
            <a:ext cx="17249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924799" y="4419600"/>
            <a:ext cx="609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447800" y="2301766"/>
            <a:ext cx="0" cy="2117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391400" y="52578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38200" y="14478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391400" y="1371600"/>
            <a:ext cx="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38200" y="2286000"/>
            <a:ext cx="627993" cy="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838200" y="4419600"/>
            <a:ext cx="62799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381000" y="2895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38200" y="5257800"/>
            <a:ext cx="12192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057400" y="14478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81000" y="2895600"/>
            <a:ext cx="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81000" y="3886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534400" y="2743200"/>
            <a:ext cx="418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8534400" y="3771900"/>
            <a:ext cx="4180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8952419" y="2743200"/>
            <a:ext cx="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Arc 161"/>
          <p:cNvSpPr/>
          <p:nvPr/>
        </p:nvSpPr>
        <p:spPr>
          <a:xfrm rot="2578559">
            <a:off x="1339343" y="300654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Arc 162"/>
          <p:cNvSpPr/>
          <p:nvPr/>
        </p:nvSpPr>
        <p:spPr>
          <a:xfrm rot="13500988">
            <a:off x="7212533" y="2860787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52803613"/>
              </p:ext>
            </p:extLst>
          </p:nvPr>
        </p:nvGraphicFramePr>
        <p:xfrm>
          <a:off x="4894048" y="181960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1932744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289865882"/>
              </p:ext>
            </p:extLst>
          </p:nvPr>
        </p:nvGraphicFramePr>
        <p:xfrm>
          <a:off x="1295400" y="13286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14700" y="624096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ফুট বল মাঠ অঙ্কন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6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0" grpId="0" animBg="1"/>
      <p:bldP spid="162" grpId="0" animBg="1"/>
      <p:bldP spid="163" grpId="0" animBg="1"/>
      <p:bldGraphic spid="2" grpId="0">
        <p:bldAsOne/>
      </p:bldGraphic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399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ফুটবল মাঠের পরিমাপ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55999"/>
            <a:ext cx="899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দৈর্ঘ্য ১৩০ – ১০০ গজ । প্রস্থ ১০০ – ৫০ গজ ।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আন্তর্জাতিক / জাতীয়  প্রতিযোগিতায় – 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দৈর্ঘ্য  ১২০, ১১৫, ১১০ গজ, প্রস্থ  ৮০, ৭৫, ৭০ গজ। দাগ গুলো  ৫ ইঞ্চি,       গোলপোস্টের উচ্চতা মাটি থেকে ৮ ফুট, কর্নার পতাকার উচ্চতা মাটি থেকে ৫ ফুট,   দুই গোলপোস্টের মাঝের দূরত্ব ৮ গজ। 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গোলপোস্টের উভয় দিকে ৬ গজ, সামনে ৬ গজ নিয়ে ২০ গজ সমান্তরাল সরল রেখা যোগ করতে হবে,যার ভিতরের জায়গাকে 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গোল এরিয়া বলে। তেমনি ভাবে পোস্টের উভয় দিকে ১৮ গজ , সামনে ১৮ গজ এবং ৪৪ গজ সমান্তরাল সরল রেখার ভিতরের জায়গাকে পেনাল্টি এরিয়া বলে। দুই পোস্টের মাঝ থেকে ১২ গজ সামনে পেনাল্টি মার্ক যার ব্যাস ৯ ইঞ্চি, কর্নার এরিয়ার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বৃত্তচাপ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১ গজ।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5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41283"/>
            <a:ext cx="5791200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6" y="3069021"/>
            <a:ext cx="9117724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মাঠের যেকোনো ৫ টি অংশের কাজ বর্ণনা কর ।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5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7543800" cy="57400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১  ফুটবল ম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ঠের দৈর্ঘ্যের দাগ কে কি বলে ?</a:t>
            </a:r>
          </a:p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  ফুটবল মাঠের মাঝের বৃত্তের নাম কি ?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  কর্নার এরিয়া মাঠের কোথায় অবস্থিত 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20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834571"/>
            <a:ext cx="48006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52800"/>
            <a:ext cx="8991600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পরিমাপ ও অবস্থান সহ ফুটবল খেলার মাঠ অঙ্কন কর 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00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7986" y="43543"/>
            <a:ext cx="6781800" cy="343170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133600" y="3657600"/>
            <a:ext cx="3886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80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lower red rose blooming(1)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14400" y="457200"/>
            <a:ext cx="7491412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5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1"/>
            <a:ext cx="8305800" cy="6694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1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প্রদীপ কুমার দাস</a:t>
            </a:r>
          </a:p>
          <a:p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সিনিয়র শিক্ষক 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শরিষাদী উচ্চ বিদ্যালয়</a:t>
            </a:r>
          </a:p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ফেনী সদর</a:t>
            </a:r>
          </a:p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ফেনী </a:t>
            </a: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7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460829"/>
            <a:ext cx="548639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438400"/>
            <a:ext cx="8991600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-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নবম/দশম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-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শারীরিক শিক্ষা,স্বাস্থ্যবিজ্ঞান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 খেলাধুলা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-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৪৫ মিনিট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৪/০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826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81000"/>
            <a:ext cx="50292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2643" y="3657600"/>
            <a:ext cx="3581400" cy="221599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9947" y="4835629"/>
            <a:ext cx="3766457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ফুটবল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00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951131"/>
            <a:ext cx="8534400" cy="4078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6683" y="5181598"/>
            <a:ext cx="60198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ফুটবল খেলার মাঠ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10205"/>
            <a:ext cx="662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ফুটবল খেলতে  আমরা কি কি ব্যবহার করি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09600"/>
            <a:ext cx="7696200" cy="186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15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15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4191000"/>
            <a:ext cx="6172200" cy="251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2034" y="2667000"/>
            <a:ext cx="59436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ফুটবল খেলার মাঠ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82000" cy="54630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150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শিখনফল</a:t>
            </a:r>
            <a:endParaRPr lang="bn-BD" sz="115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মাঠের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অংশ চিহ্নিত করতে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মাঠের বিভিন্ন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অংশের কাজ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একটি আন্তর্জাতিক ফুটবল মাঠ অঙ্কন করতে       পারবে।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083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3182" y="224971"/>
            <a:ext cx="4412218" cy="4267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5075198"/>
            <a:ext cx="396240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ফুটবল মাঠের চিত্র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5105400"/>
            <a:ext cx="4191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ফুটবল  মাঠের  চিত্র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027002"/>
            <a:ext cx="65532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দুটি মাঠের মধ্যে ব্যবধান কী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083"/>
          <a:stretch/>
        </p:blipFill>
        <p:spPr>
          <a:xfrm>
            <a:off x="152400" y="224971"/>
            <a:ext cx="4191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33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90955" y="1522475"/>
            <a:ext cx="5550282" cy="3646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245" y="6108653"/>
            <a:ext cx="418555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আন্তজাতিক ফুটবল  মাঠ                     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9257" y="51482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গোল লাইন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2810" y="1085271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টাচ্‌ লাইন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9257" y="297453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সেন্টার লাইন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503541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সেন্টার সার্কেল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8742" y="5706561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ক্রসবার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473045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গোল এরিয়া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2156" y="3657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পেনাল্টি  এরিয়া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2007" y="418082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পেনাল্টি মার্ক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9257" y="169207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পেনাল্টি আর্ক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9461" y="562327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কর্নার এরিয়া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2971800" y="3236141"/>
            <a:ext cx="414745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439400" y="130393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514600" y="2765151"/>
            <a:ext cx="2664278" cy="1046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16992" y="776436"/>
            <a:ext cx="3571424" cy="261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810000" y="1303938"/>
            <a:ext cx="1368878" cy="673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403022" y="1953689"/>
            <a:ext cx="4685392" cy="947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600200" y="3949373"/>
            <a:ext cx="3578678" cy="9083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284186" y="4465124"/>
            <a:ext cx="4804230" cy="3926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981200" y="4980876"/>
            <a:ext cx="3197678" cy="3126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133600" y="5585433"/>
            <a:ext cx="3119210" cy="3827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119257" y="4980876"/>
            <a:ext cx="3280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গোল পোস্ট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1981200" y="5242486"/>
            <a:ext cx="5010808" cy="261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3846739" y="5504096"/>
            <a:ext cx="3272519" cy="3807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10730479" y="3426153"/>
            <a:ext cx="998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সেন্টার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78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342</Words>
  <Application>Microsoft Office PowerPoint</Application>
  <PresentationFormat>On-screen Show (4:3)</PresentationFormat>
  <Paragraphs>62</Paragraphs>
  <Slides>18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bk</cp:lastModifiedBy>
  <cp:revision>194</cp:revision>
  <dcterms:created xsi:type="dcterms:W3CDTF">2006-08-16T00:00:00Z</dcterms:created>
  <dcterms:modified xsi:type="dcterms:W3CDTF">2020-09-23T13:19:30Z</dcterms:modified>
</cp:coreProperties>
</file>