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58" r:id="rId3"/>
    <p:sldId id="260" r:id="rId4"/>
    <p:sldId id="261" r:id="rId5"/>
    <p:sldId id="269" r:id="rId6"/>
    <p:sldId id="266" r:id="rId7"/>
    <p:sldId id="267" r:id="rId8"/>
    <p:sldId id="265" r:id="rId9"/>
    <p:sldId id="270" r:id="rId10"/>
    <p:sldId id="271" r:id="rId11"/>
    <p:sldId id="268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49" autoAdjust="0"/>
    <p:restoredTop sz="94660"/>
  </p:normalViewPr>
  <p:slideViewPr>
    <p:cSldViewPr>
      <p:cViewPr>
        <p:scale>
          <a:sx n="66" d="100"/>
          <a:sy n="66" d="100"/>
        </p:scale>
        <p:origin x="-144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8763000" cy="1371600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ar-SA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itchFamily="2" charset="0"/>
              </a:rPr>
              <a:t>بسم الله الرحمن الرحيم</a:t>
            </a:r>
            <a:endParaRPr lang="en-US" sz="6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8400"/>
            <a:ext cx="7162800" cy="3276600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660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  <a:tint val="66000"/>
                  <a:satMod val="160000"/>
                </a:schemeClr>
              </a:gs>
              <a:gs pos="50000">
                <a:schemeClr val="accent1">
                  <a:shade val="30000"/>
                  <a:satMod val="115000"/>
                  <a:tint val="44500"/>
                  <a:satMod val="160000"/>
                </a:schemeClr>
              </a:gs>
              <a:gs pos="100000">
                <a:schemeClr val="accent1">
                  <a:shade val="30000"/>
                  <a:satMod val="11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ar-SA" dirty="0" smtClean="0">
                <a:latin typeface="NikoshBAN" pitchFamily="2" charset="0"/>
              </a:rPr>
              <a:t> </a:t>
            </a:r>
            <a:r>
              <a:rPr lang="ar-SA" dirty="0">
                <a:latin typeface="NikoshBAN" pitchFamily="2" charset="0"/>
                <a:cs typeface="SutonnyMJ" pitchFamily="2" charset="0"/>
              </a:rPr>
              <a:t>اسم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পরিচয় </a:t>
            </a:r>
            <a:r>
              <a:rPr lang="ar-SA" dirty="0" smtClean="0">
                <a:latin typeface="NikoshBAN" pitchFamily="2" charset="0"/>
              </a:rPr>
              <a:t>علامة الاسم \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686800" cy="4724400"/>
          </a:xfrm>
        </p:spPr>
        <p:txBody>
          <a:bodyPr>
            <a:no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। শব্দটি </a:t>
            </a:r>
            <a:r>
              <a:rPr lang="ar-SA" sz="5400" dirty="0">
                <a:latin typeface="NikoshBAN" pitchFamily="2" charset="0"/>
              </a:rPr>
              <a:t> ضَمِيْر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হওয়া।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৯। শব্দটি </a:t>
            </a:r>
            <a:r>
              <a:rPr lang="ar-SA" sz="5400" dirty="0">
                <a:latin typeface="NikoshBAN" pitchFamily="2" charset="0"/>
              </a:rPr>
              <a:t>حَرْفِ نِدَاء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দ্বারা আহুত হওয়া অর্থাৎ শব্দের পূর্বে </a:t>
            </a:r>
            <a:r>
              <a:rPr lang="ar-SA" sz="5400" dirty="0">
                <a:latin typeface="NikoshBAN" pitchFamily="2" charset="0"/>
              </a:rPr>
              <a:t>حَرْفِ نِدَاء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। শব্দের শুরুতে </a:t>
            </a:r>
            <a:r>
              <a:rPr lang="ar-SA" sz="5400" dirty="0">
                <a:latin typeface="NikoshBAN" pitchFamily="2" charset="0"/>
              </a:rPr>
              <a:t>حَرفِ خَار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যুক্ত হওয়া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:\Users\HASAN\Desktop\IMG_20200801_125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089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7643"/>
            <a:ext cx="1619250" cy="1114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335324"/>
            <a:ext cx="3125339" cy="955343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0207" y="2024104"/>
            <a:ext cx="65783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2400" dirty="0" smtClean="0">
                <a:latin typeface="NikoshBAN" pitchFamily="2" charset="0"/>
                <a:cs typeface="SutonnyMJ" pitchFamily="2" charset="0"/>
              </a:rPr>
              <a:t>معنى الاسم لغة واصطلاحا؟ بين علامة الاسم بممثلا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2000" dirty="0" smtClean="0">
                <a:latin typeface="NikoshBAN" pitchFamily="2" charset="0"/>
                <a:cs typeface="SutonnyMJ" pitchFamily="2" charset="0"/>
              </a:rPr>
              <a:t>اسم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উদাহরণসহ</a:t>
            </a:r>
            <a:r>
              <a:rPr lang="ar-SA" sz="2000" dirty="0" smtClean="0">
                <a:latin typeface="NikoshBAN" pitchFamily="2" charset="0"/>
                <a:cs typeface="SutonnyMJ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2000" dirty="0" smtClean="0">
                <a:latin typeface="NikoshBAN" pitchFamily="2" charset="0"/>
                <a:cs typeface="SutonnyMJ" pitchFamily="2" charset="0"/>
              </a:rPr>
              <a:t> علامة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নিম্নের</a:t>
            </a:r>
            <a:r>
              <a:rPr lang="ar-SA" sz="2400" dirty="0">
                <a:latin typeface="NikoshBAN" pitchFamily="2" charset="0"/>
                <a:cs typeface="SutonnyMJ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বাক্য থেকে </a:t>
            </a:r>
            <a:r>
              <a:rPr lang="ar-SA" sz="2400" dirty="0" smtClean="0">
                <a:latin typeface="NikoshBAN" pitchFamily="2" charset="0"/>
                <a:cs typeface="SutonnyMJ" pitchFamily="2" charset="0"/>
              </a:rPr>
              <a:t>اسم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ar-SA" sz="2400" dirty="0">
                <a:latin typeface="NikoshBAN" pitchFamily="2" charset="0"/>
              </a:rPr>
              <a:t>والله على كل </a:t>
            </a:r>
            <a:r>
              <a:rPr lang="ar-SA" sz="2400" dirty="0" smtClean="0">
                <a:latin typeface="NikoshBAN" pitchFamily="2" charset="0"/>
              </a:rPr>
              <a:t>شيء </a:t>
            </a:r>
            <a:r>
              <a:rPr lang="ar-SA" sz="2400" dirty="0">
                <a:latin typeface="NikoshBAN" pitchFamily="2" charset="0"/>
              </a:rPr>
              <a:t>قدير –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ar-SA" sz="2400" dirty="0">
                <a:latin typeface="NikoshBAN" pitchFamily="2" charset="0"/>
              </a:rPr>
              <a:t> جاء المدير فى الصف –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ar-SA" sz="2400" dirty="0">
                <a:latin typeface="NikoshBAN" pitchFamily="2" charset="0"/>
              </a:rPr>
              <a:t> السلام عليكم و رحمة الله –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ar-SA" sz="2400" dirty="0">
                <a:latin typeface="NikoshBAN" pitchFamily="2" charset="0"/>
              </a:rPr>
              <a:t>داكا عاصمة بنغلاديش 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ar-SA" sz="2400" dirty="0">
                <a:latin typeface="NikoshBAN" pitchFamily="2" charset="0"/>
              </a:rPr>
              <a:t>ذهبت الى المدرسة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760206" y="717498"/>
            <a:ext cx="525793" cy="1909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49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9943"/>
            <a:ext cx="8639783" cy="579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399" y="1295400"/>
            <a:ext cx="8124217" cy="3276600"/>
          </a:xfrm>
          <a:scene3d>
            <a:camera prst="perspectiveFront"/>
            <a:lightRig rig="threePt" dir="t"/>
          </a:scene3d>
        </p:spPr>
        <p:txBody>
          <a:bodyPr>
            <a:noAutofit/>
          </a:bodyPr>
          <a:lstStyle/>
          <a:p>
            <a:r>
              <a:rPr lang="ar-SA" sz="11500" dirty="0" smtClean="0">
                <a:solidFill>
                  <a:srgbClr val="0070C0"/>
                </a:solidFill>
              </a:rPr>
              <a:t>الله حافظ</a:t>
            </a:r>
            <a:r>
              <a:rPr lang="ar-SA" sz="19900" dirty="0" smtClean="0">
                <a:solidFill>
                  <a:srgbClr val="0070C0"/>
                </a:solidFill>
              </a:rPr>
              <a:t> </a:t>
            </a:r>
            <a:r>
              <a:rPr lang="bn-BD" sz="19900" dirty="0" smtClean="0">
                <a:solidFill>
                  <a:srgbClr val="0070C0"/>
                </a:solidFill>
              </a:rPr>
              <a:t/>
            </a:r>
            <a:br>
              <a:rPr lang="bn-BD" sz="19900" dirty="0" smtClean="0">
                <a:solidFill>
                  <a:srgbClr val="0070C0"/>
                </a:solidFill>
              </a:rPr>
            </a:br>
            <a:r>
              <a:rPr lang="ar-SA" sz="19900" dirty="0" smtClean="0">
                <a:solidFill>
                  <a:srgbClr val="0070C0"/>
                </a:solidFill>
              </a:rPr>
              <a:t>  </a:t>
            </a:r>
            <a:r>
              <a:rPr lang="bn-BD" sz="11500" dirty="0" smtClean="0">
                <a:solidFill>
                  <a:srgbClr val="0070C0"/>
                </a:solidFill>
              </a:rPr>
              <a:t>ধন্যবাদ</a:t>
            </a:r>
            <a:endParaRPr lang="en-US" sz="11500" dirty="0">
              <a:solidFill>
                <a:srgbClr val="0070C0"/>
              </a:solidFill>
            </a:endParaRPr>
          </a:p>
        </p:txBody>
      </p:sp>
      <p:pic>
        <p:nvPicPr>
          <p:cNvPr id="5" name="Picture 4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09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24800" cy="1219200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ar-SA" sz="6000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latin typeface="NikoshBAN" pitchFamily="2" charset="0"/>
              </a:rPr>
              <a:t>السلام عليكم ورحمة الله</a:t>
            </a:r>
            <a:endParaRPr lang="en-US" sz="6000" dirty="0">
              <a:ln>
                <a:solidFill>
                  <a:srgbClr val="00B050"/>
                </a:solidFill>
              </a:ln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85" y="1646238"/>
            <a:ext cx="6785629" cy="452596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1752600"/>
            <a:ext cx="7315200" cy="113732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স্বাগতম/</a:t>
            </a:r>
            <a:r>
              <a:rPr lang="ar-SA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itchFamily="2" charset="0"/>
              </a:rPr>
              <a:t>اهلا و سهلا </a:t>
            </a:r>
            <a:endParaRPr lang="en-US" sz="6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46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3810000"/>
            <a:ext cx="8305800" cy="2667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নামঃ         মুহাম্মাদ হাসান মাহমুদ</a:t>
            </a:r>
          </a:p>
          <a:p>
            <a:r>
              <a:rPr lang="bn-BD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পদবীঃ       প্রভাষক (আরবী)</a:t>
            </a:r>
          </a:p>
          <a:p>
            <a:r>
              <a:rPr lang="bn-BD" sz="1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প্রতিষ্ঠানের নামঃ</a:t>
            </a:r>
            <a:r>
              <a:rPr lang="bn-BD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বামুজা সিদ্দিকিয়া ফাজিল(ডিগ্রি)মাদরাসা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		বামুজা, কাহালু, বগুড়া।</a:t>
            </a:r>
          </a:p>
          <a:p>
            <a:pPr marL="285750" indent="-285750"/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 নং   </a:t>
            </a:r>
            <a:r>
              <a:rPr lang="bn-BD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০১৭২২৯৪৫২৪১</a:t>
            </a:r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HASAN\Desktop\IMG_20200801_125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2667000" cy="2438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678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52400" y="1109413"/>
            <a:ext cx="4015551" cy="1433382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AU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3650" y="2542795"/>
            <a:ext cx="3833050" cy="305610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দশম</a:t>
            </a:r>
            <a:endParaRPr lang="en-US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আরবী </a:t>
            </a: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 </a:t>
            </a:r>
            <a:endParaRPr lang="en-AU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Terminator 7"/>
          <p:cNvSpPr/>
          <p:nvPr/>
        </p:nvSpPr>
        <p:spPr>
          <a:xfrm>
            <a:off x="4777014" y="1109413"/>
            <a:ext cx="4038600" cy="1340708"/>
          </a:xfrm>
          <a:prstGeom prst="flowChartTerminator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পাঠ  শিরোনাম   </a:t>
            </a:r>
            <a:endParaRPr lang="en-AU" sz="60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43714" y="2450121"/>
            <a:ext cx="3505200" cy="2514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7064" y="2737925"/>
            <a:ext cx="3238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 smtClean="0">
                <a:latin typeface="NikoshBAN" pitchFamily="2" charset="0"/>
                <a:cs typeface="SutonnyMJ" pitchFamily="2" charset="0"/>
              </a:rPr>
              <a:t>اسم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পরিচয় এবং উহার আলামত সমূহ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70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524000" y="1173892"/>
            <a:ext cx="6248400" cy="1340708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শিখন ফল   </a:t>
            </a:r>
            <a:endParaRPr lang="en-AU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3099034"/>
            <a:ext cx="6446196" cy="2514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9098" y="36576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SutonnyMJ" pitchFamily="2" charset="0"/>
                <a:cs typeface="SutonnyMJ" pitchFamily="2" charset="0"/>
              </a:rPr>
              <a:t>পাঠ শেষে শিক্ষার্থিরা</a:t>
            </a:r>
          </a:p>
          <a:p>
            <a:pPr algn="ctr"/>
            <a:r>
              <a:rPr lang="ar-SA" sz="3200" dirty="0" smtClean="0">
                <a:latin typeface="SutonnyMJ" pitchFamily="2" charset="0"/>
                <a:cs typeface="SutonnyMJ" pitchFamily="2" charset="0"/>
              </a:rPr>
              <a:t>اسم – فعل – حرف</a:t>
            </a:r>
            <a:r>
              <a:rPr lang="bn-BD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3200" dirty="0" smtClean="0">
                <a:latin typeface="SutonnyMJ" pitchFamily="2" charset="0"/>
                <a:cs typeface="SutonnyMJ" pitchFamily="2" charset="0"/>
              </a:rPr>
              <a:t>নির্ণয় করতে পারবে</a:t>
            </a:r>
          </a:p>
        </p:txBody>
      </p:sp>
      <p:pic>
        <p:nvPicPr>
          <p:cNvPr id="7" name="Picture 6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56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latin typeface="NikoshBAN" pitchFamily="2" charset="0"/>
              </a:rPr>
              <a:t> الاسم \ تعريف الاسم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এর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SA" dirty="0" smtClean="0">
                <a:latin typeface="NikoshBAN" pitchFamily="2" charset="0"/>
              </a:rPr>
              <a:t>:</a:t>
            </a:r>
            <a:r>
              <a:rPr lang="ar-SA" u="sng" dirty="0" smtClean="0">
                <a:latin typeface="NikoshBAN" pitchFamily="2" charset="0"/>
              </a:rPr>
              <a:t>معنى الاسم لغة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ar-SA" sz="800" u="sng" dirty="0" smtClean="0">
              <a:latin typeface="NikoshBAN" pitchFamily="2" charset="0"/>
            </a:endParaRPr>
          </a:p>
          <a:p>
            <a:r>
              <a:rPr lang="ar-SA" dirty="0" smtClean="0">
                <a:latin typeface="NikoshBAN" pitchFamily="2" charset="0"/>
              </a:rPr>
              <a:t>اسم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শব্দটি একবচন বহুবচনে</a:t>
            </a:r>
            <a:r>
              <a:rPr lang="ar-SA" dirty="0" smtClean="0">
                <a:latin typeface="NikoshBAN" pitchFamily="2" charset="0"/>
              </a:rPr>
              <a:t>اسماء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আভিধানিক অর্থঃ বিশেষ্য বা নাম।</a:t>
            </a:r>
            <a:endParaRPr lang="ar-SA" dirty="0" smtClean="0">
              <a:latin typeface="NikoshBAN" pitchFamily="2" charset="0"/>
            </a:endParaRPr>
          </a:p>
          <a:p>
            <a:pPr marL="0" indent="0">
              <a:buNone/>
            </a:pPr>
            <a:r>
              <a:rPr lang="ar-SA" u="sng" dirty="0" smtClean="0">
                <a:latin typeface="NikoshBAN" pitchFamily="2" charset="0"/>
              </a:rPr>
              <a:t>:معنى الاسم اصطلاحا</a:t>
            </a:r>
          </a:p>
          <a:p>
            <a:r>
              <a:rPr lang="ar-SA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</a:rPr>
              <a:t>الاسم كلمة تدل على معنى فى نفسها غير مقترن باحد الازمنة الثلاثة اعنى الماضى و الحال و </a:t>
            </a:r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</a:rPr>
              <a:t>الاستقبال</a:t>
            </a:r>
            <a:endParaRPr lang="bn-BD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r-SA" dirty="0">
                <a:latin typeface="NikoshBAN" pitchFamily="2" charset="0"/>
              </a:rPr>
              <a:t>الاسم </a:t>
            </a: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এমন শব্দ যা অতীত, বর্তমান, ভবিষ্যত তিন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কালের কোন এক কালের সহিত মিলিত না হয়ে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নিজের অর্থ নিজে প্রকাশ করতে পারে তাকে বলে।</a:t>
            </a:r>
            <a:endParaRPr lang="ar-SA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</a:endParaRPr>
          </a:p>
          <a:p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:\Users\HASAN\Desktop\IMG_20200801_125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41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219200"/>
            <a:ext cx="3347113" cy="831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امثال الاسم</a:t>
            </a:r>
            <a:r>
              <a:rPr lang="ar-S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22" y="2557462"/>
            <a:ext cx="1964531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39" y="2476499"/>
            <a:ext cx="2035969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9" t="16993" r="27890"/>
          <a:stretch/>
        </p:blipFill>
        <p:spPr>
          <a:xfrm>
            <a:off x="6448568" y="2538485"/>
            <a:ext cx="962167" cy="18430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48568" y="4517409"/>
            <a:ext cx="1013347" cy="450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الكتاب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864633" y="4456563"/>
            <a:ext cx="1883019" cy="708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المدينة 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1228296" y="4517410"/>
            <a:ext cx="1649192" cy="647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الزهرة</a:t>
            </a:r>
            <a:r>
              <a:rPr lang="ar-SA" dirty="0" smtClean="0"/>
              <a:t> </a:t>
            </a:r>
            <a:endParaRPr lang="en-US" dirty="0"/>
          </a:p>
        </p:txBody>
      </p:sp>
      <p:pic>
        <p:nvPicPr>
          <p:cNvPr id="10" name="Picture 9" descr="C:\Users\HASAN\Desktop\IMG_20200801_1252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4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  <a:tint val="66000"/>
                  <a:satMod val="160000"/>
                </a:schemeClr>
              </a:gs>
              <a:gs pos="50000">
                <a:schemeClr val="accent1">
                  <a:shade val="30000"/>
                  <a:satMod val="115000"/>
                  <a:tint val="44500"/>
                  <a:satMod val="160000"/>
                </a:schemeClr>
              </a:gs>
              <a:gs pos="100000">
                <a:schemeClr val="accent1">
                  <a:shade val="30000"/>
                  <a:satMod val="11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ar-SA" dirty="0" smtClean="0">
                <a:latin typeface="NikoshBAN" pitchFamily="2" charset="0"/>
              </a:rPr>
              <a:t> </a:t>
            </a:r>
            <a:r>
              <a:rPr lang="ar-SA" dirty="0">
                <a:latin typeface="NikoshBAN" pitchFamily="2" charset="0"/>
                <a:cs typeface="SutonnyMJ" pitchFamily="2" charset="0"/>
              </a:rPr>
              <a:t>اسم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পরিচয় </a:t>
            </a:r>
            <a:r>
              <a:rPr lang="ar-SA" dirty="0" smtClean="0">
                <a:latin typeface="NikoshBAN" pitchFamily="2" charset="0"/>
              </a:rPr>
              <a:t>علامة الاسم \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539844" cy="4724400"/>
          </a:xfrm>
        </p:spPr>
        <p:txBody>
          <a:bodyPr>
            <a:no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১।শব্দটি </a:t>
            </a:r>
            <a:r>
              <a:rPr lang="ar-SA" sz="3600" dirty="0">
                <a:latin typeface="NikoshBAN" pitchFamily="2" charset="0"/>
              </a:rPr>
              <a:t>مَوصُوفٌ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ar-SA" sz="3600" dirty="0">
                <a:latin typeface="NikoshBAN" pitchFamily="2" charset="0"/>
              </a:rPr>
              <a:t>صفة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হওয়া।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শব্দটি </a:t>
            </a:r>
            <a:r>
              <a:rPr lang="ar-SA" sz="3600" dirty="0">
                <a:latin typeface="NikoshBAN" pitchFamily="2" charset="0"/>
              </a:rPr>
              <a:t>مضاف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ar-SA" sz="3600" dirty="0">
                <a:latin typeface="NikoshBAN" pitchFamily="2" charset="0"/>
              </a:rPr>
              <a:t>مضاف اليه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হওয়া। সকল</a:t>
            </a:r>
            <a:r>
              <a:rPr lang="ar-SA" sz="3600" dirty="0">
                <a:latin typeface="NikoshBAN" pitchFamily="2" charset="0"/>
              </a:rPr>
              <a:t>مضاف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ই</a:t>
            </a:r>
            <a:r>
              <a:rPr lang="ar-SA" sz="3600" dirty="0">
                <a:latin typeface="NikoshBAN" pitchFamily="2" charset="0"/>
              </a:rPr>
              <a:t>اسم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,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কিন্তু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সকল </a:t>
            </a:r>
            <a:r>
              <a:rPr lang="ar-SA" sz="3600" dirty="0">
                <a:latin typeface="NikoshBAN" pitchFamily="2" charset="0"/>
              </a:rPr>
              <a:t>مضاف اليه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ইস্‌ম নয়, </a:t>
            </a:r>
            <a:r>
              <a:rPr lang="ar-SA" sz="3600" dirty="0">
                <a:latin typeface="NikoshBAN" pitchFamily="2" charset="0"/>
              </a:rPr>
              <a:t>مضاف اليه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অধিকাংশ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ar-SA" sz="3600" dirty="0" smtClean="0">
                <a:latin typeface="NikoshBAN" pitchFamily="2" charset="0"/>
              </a:rPr>
              <a:t>اسم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কখনও </a:t>
            </a:r>
            <a:r>
              <a:rPr lang="ar-SA" sz="3600" dirty="0">
                <a:latin typeface="NikoshBAN" pitchFamily="2" charset="0"/>
              </a:rPr>
              <a:t>فعل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ও হয়।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ar-SA" sz="3600" dirty="0">
                <a:latin typeface="NikoshBAN" pitchFamily="2" charset="0"/>
              </a:rPr>
              <a:t>يَوْمَ لاَتَمْلِكُ نَفْسٌ الخ 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শব্দের শেষে </a:t>
            </a:r>
            <a:r>
              <a:rPr lang="ar-SA" sz="3600" dirty="0" smtClean="0">
                <a:latin typeface="NikoshBAN" pitchFamily="2" charset="0"/>
              </a:rPr>
              <a:t>تَنْوِيْن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যুক্ত হওয়া।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:\Users\HASAN\Desktop\IMG_20200801_125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441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  <a:tint val="66000"/>
                  <a:satMod val="160000"/>
                </a:schemeClr>
              </a:gs>
              <a:gs pos="50000">
                <a:schemeClr val="accent1">
                  <a:shade val="30000"/>
                  <a:satMod val="115000"/>
                  <a:tint val="44500"/>
                  <a:satMod val="160000"/>
                </a:schemeClr>
              </a:gs>
              <a:gs pos="100000">
                <a:schemeClr val="accent1">
                  <a:shade val="30000"/>
                  <a:satMod val="11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ar-SA" dirty="0" smtClean="0">
                <a:latin typeface="NikoshBAN" pitchFamily="2" charset="0"/>
              </a:rPr>
              <a:t> </a:t>
            </a:r>
            <a:r>
              <a:rPr lang="ar-SA" dirty="0">
                <a:latin typeface="NikoshBAN" pitchFamily="2" charset="0"/>
                <a:cs typeface="SutonnyMJ" pitchFamily="2" charset="0"/>
              </a:rPr>
              <a:t>اسم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পরিচয় </a:t>
            </a:r>
            <a:r>
              <a:rPr lang="ar-SA" dirty="0" smtClean="0">
                <a:latin typeface="NikoshBAN" pitchFamily="2" charset="0"/>
              </a:rPr>
              <a:t>علامة الاسم \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229600" cy="4724400"/>
          </a:xfrm>
        </p:spPr>
        <p:txBody>
          <a:bodyPr>
            <a:norm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 শব্দটি </a:t>
            </a:r>
            <a:r>
              <a:rPr lang="ar-SA" sz="4400" dirty="0">
                <a:latin typeface="NikoshBAN" pitchFamily="2" charset="0"/>
              </a:rPr>
              <a:t>مسند اليه 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হওয়া।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৫।  </a:t>
            </a:r>
            <a:r>
              <a:rPr lang="ar-SA" sz="4400" dirty="0">
                <a:latin typeface="NikoshBAN" pitchFamily="2" charset="0"/>
              </a:rPr>
              <a:t>واحد,تثنية,جمع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হওয়া।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৬। শব্দের শেষে হরকত বিশিষ্ট </a:t>
            </a:r>
            <a:r>
              <a:rPr lang="ar-SA" sz="4400" dirty="0">
                <a:latin typeface="NikoshBAN" pitchFamily="2" charset="0"/>
              </a:rPr>
              <a:t>ة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যুক্ত হওয়া।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৭। শব্দের শুরুতে </a:t>
            </a:r>
            <a:r>
              <a:rPr lang="ar-SA" sz="4400" dirty="0">
                <a:latin typeface="NikoshBAN" pitchFamily="2" charset="0"/>
              </a:rPr>
              <a:t>ال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যুক্ত হওয়া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:\Users\HASAN\Desktop\IMG_20200801_125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089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191</TotalTime>
  <Words>321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Foundry</vt:lpstr>
      <vt:lpstr>بسم الله الرحمن الرحيم</vt:lpstr>
      <vt:lpstr>السلام عليكم ورحمة الله</vt:lpstr>
      <vt:lpstr>শিক্ষক পরিচিতি</vt:lpstr>
      <vt:lpstr>PowerPoint Presentation</vt:lpstr>
      <vt:lpstr>PowerPoint Presentation</vt:lpstr>
      <vt:lpstr> الاسم \ تعريف الاسمএর পরিচিতি</vt:lpstr>
      <vt:lpstr>PowerPoint Presentation</vt:lpstr>
      <vt:lpstr> اسم পরিচয় علامة الاسم \ </vt:lpstr>
      <vt:lpstr> اسم পরিচয় علامة الاسم \ </vt:lpstr>
      <vt:lpstr> اسم পরিচয় علامة الاسم \ </vt:lpstr>
      <vt:lpstr>PowerPoint Presentation</vt:lpstr>
      <vt:lpstr>الله حافظ   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HASAN</dc:creator>
  <cp:lastModifiedBy>HASAN</cp:lastModifiedBy>
  <cp:revision>24</cp:revision>
  <dcterms:created xsi:type="dcterms:W3CDTF">2006-08-16T00:00:00Z</dcterms:created>
  <dcterms:modified xsi:type="dcterms:W3CDTF">2020-09-14T15:38:43Z</dcterms:modified>
</cp:coreProperties>
</file>