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1" r:id="rId3"/>
    <p:sldId id="268" r:id="rId4"/>
    <p:sldId id="259" r:id="rId5"/>
    <p:sldId id="258" r:id="rId6"/>
    <p:sldId id="275" r:id="rId7"/>
    <p:sldId id="272" r:id="rId8"/>
    <p:sldId id="269" r:id="rId9"/>
    <p:sldId id="261" r:id="rId10"/>
    <p:sldId id="263" r:id="rId11"/>
    <p:sldId id="273" r:id="rId12"/>
    <p:sldId id="274" r:id="rId13"/>
    <p:sldId id="276" r:id="rId14"/>
    <p:sldId id="278" r:id="rId15"/>
    <p:sldId id="277" r:id="rId16"/>
    <p:sldId id="279" r:id="rId17"/>
    <p:sldId id="280" r:id="rId18"/>
    <p:sldId id="281" r:id="rId19"/>
    <p:sldId id="265" r:id="rId20"/>
    <p:sldId id="26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8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6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6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5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0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0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7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6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8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7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812EE-ABD1-45FB-8C9F-C2CA58516C7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2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61" y="2505075"/>
            <a:ext cx="5760701" cy="4092180"/>
          </a:xfrm>
          <a:prstGeom prst="rect">
            <a:avLst/>
          </a:prstGeom>
        </p:spPr>
      </p:pic>
      <p:sp>
        <p:nvSpPr>
          <p:cNvPr id="6" name="Wave 5"/>
          <p:cNvSpPr/>
          <p:nvPr/>
        </p:nvSpPr>
        <p:spPr>
          <a:xfrm>
            <a:off x="2472743" y="386366"/>
            <a:ext cx="5808372" cy="1429555"/>
          </a:xfrm>
          <a:prstGeom prst="wav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73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0629" y="5233578"/>
            <a:ext cx="6646093" cy="11801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গোলাপ-</a:t>
            </a:r>
            <a:r>
              <a:rPr lang="bn-BD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এর প্রধান বৈশিষ্ট্যসমূহ লিখ</a:t>
            </a:r>
            <a:r>
              <a:rPr lang="bn-I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bn-I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জবা- </a:t>
            </a:r>
            <a:r>
              <a:rPr lang="bn-BD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এর প্রয়োগক্ষেত্রসমূহ লিখ</a:t>
            </a:r>
            <a:r>
              <a:rPr lang="bn-I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1214279" y="2405972"/>
            <a:ext cx="7680960" cy="942535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366136" y="3348507"/>
            <a:ext cx="1055077" cy="188507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684" y="411067"/>
            <a:ext cx="3850783" cy="162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41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837127" y="206062"/>
            <a:ext cx="4662152" cy="1107583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 ধারাবাহিক অগ্রগতি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265" y="893606"/>
            <a:ext cx="4802478" cy="27581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1668" y="4327302"/>
            <a:ext cx="11037194" cy="23896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চীনে </a:t>
            </a:r>
            <a:r>
              <a:rPr lang="bn-BD" sz="3200" dirty="0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ABACUS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ধরনের গণনা যন্ত্র ব্যবহার করা হতো।এর উপরের দিকে ২টি সারি বিদ্যমান।এই যন্ত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এখনও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চীন,জাপান,রাশিয়াতে 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 হয়।এটি যোগ ও বিয়োগ করতে পারে।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05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7127" y="3129567"/>
            <a:ext cx="9028090" cy="267880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১৬৪২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ফ্রেঞ্চ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গণিতবিদ Blaise pascal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আবিষ্কার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Pascal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calculator.এটি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ক্যালকুলেটর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08" y="254423"/>
            <a:ext cx="4881093" cy="261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07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921" y="311130"/>
            <a:ext cx="4202269" cy="304027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89397" y="4623515"/>
            <a:ext cx="10419009" cy="1609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১৮২২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ব্রিটিশ গণিতবিদ Charles babbage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আবিষ্কার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Differential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Engine.তিনি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94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63" y="381469"/>
            <a:ext cx="4114727" cy="34289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89397" y="4623515"/>
            <a:ext cx="10419009" cy="1609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১৮৪২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ব্রিটিশ গণিতবিদ Charles babbage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আবারও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আবিষ্কার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Analytical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Engine.এটি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সম্পূর্ন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অটোমেটিক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সক্ষম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00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63" y="448409"/>
            <a:ext cx="4114727" cy="329506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89397" y="4623515"/>
            <a:ext cx="10419009" cy="1609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১৯৩০ সালে হার্ভার্ড বিশ্ববিদ্যালয়ের Howard Aiken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IBM যৌথভাবে প্রথম ইলেকট্রিক্যাল কম্পিউটার আবিষ্কার করেন।এটির নাম ছিল MARK-1।এখান থেকেই শুরু হয় প্রথম প্রজন্মের কম্পিউটার।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86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63" y="756433"/>
            <a:ext cx="4114727" cy="26790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7731" y="4301544"/>
            <a:ext cx="10560676" cy="19318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১৯৪৩ সালে হার্ভার্ড বিশ্ববিদ্যালয়ের J.presper Eckert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John Mauchly যৌথভাবে আবিষ্কার করেন ENIAC।এটিই প্রথম ডিজিটাল কম্পিউটার।এটির ওজন ছিল ৩০টন।এটিতে ১৮০০০ ভ্যাকুয়াম টিউব ব্যবহার করা হয়েছিল।এটি ৩০ থেকে ৫০ ফুট জায়গা নিত১৬০ কিলোওয়াট শক্তি লাগতো।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03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168" y="305671"/>
            <a:ext cx="3396483" cy="338138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7731" y="4301544"/>
            <a:ext cx="10560676" cy="19318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১৯87 সালে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৮০৩৮৬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প্রসেসর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২।১৯৮৮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ইন্টেল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প্রসেসর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৮০৪৮৬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আনেন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56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1820" y="656823"/>
            <a:ext cx="11088709" cy="49583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৯২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মাইক্রোসফট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উইন্ডোজ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৩.1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২।১৯95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মাইক্রোসফট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পূর্ণাঙ্গ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অপারেটিং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সিস্টেম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Windos-95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আনেন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3।1998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মাইক্রোসফট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উইন্ডোজ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98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আনেন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৪।১৯৯৯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ইন্টেল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পেন্টিয়াম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3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প্রসেসর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৫।২০০০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মাইক্রোসফট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উইন্ডোজ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২০০০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অপারেটিং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সিস্টেম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৬।2001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উইন্ডোজ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xp-relese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66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8259" y="4468771"/>
            <a:ext cx="6917341" cy="1469975"/>
          </a:xfrm>
          <a:custGeom>
            <a:avLst/>
            <a:gdLst>
              <a:gd name="connsiteX0" fmla="*/ 0 w 7445375"/>
              <a:gd name="connsiteY0" fmla="*/ 0 h 1611642"/>
              <a:gd name="connsiteX1" fmla="*/ 7445375 w 7445375"/>
              <a:gd name="connsiteY1" fmla="*/ 0 h 1611642"/>
              <a:gd name="connsiteX2" fmla="*/ 7445375 w 7445375"/>
              <a:gd name="connsiteY2" fmla="*/ 1611642 h 1611642"/>
              <a:gd name="connsiteX3" fmla="*/ 0 w 7445375"/>
              <a:gd name="connsiteY3" fmla="*/ 1611642 h 1611642"/>
              <a:gd name="connsiteX4" fmla="*/ 0 w 7445375"/>
              <a:gd name="connsiteY4" fmla="*/ 0 h 1611642"/>
              <a:gd name="connsiteX0" fmla="*/ 0 w 7445375"/>
              <a:gd name="connsiteY0" fmla="*/ 0 h 1611642"/>
              <a:gd name="connsiteX1" fmla="*/ 7084766 w 7445375"/>
              <a:gd name="connsiteY1" fmla="*/ 283335 h 1611642"/>
              <a:gd name="connsiteX2" fmla="*/ 7445375 w 7445375"/>
              <a:gd name="connsiteY2" fmla="*/ 1611642 h 1611642"/>
              <a:gd name="connsiteX3" fmla="*/ 0 w 7445375"/>
              <a:gd name="connsiteY3" fmla="*/ 1611642 h 1611642"/>
              <a:gd name="connsiteX4" fmla="*/ 0 w 7445375"/>
              <a:gd name="connsiteY4" fmla="*/ 0 h 1611642"/>
              <a:gd name="connsiteX0" fmla="*/ 0 w 7445375"/>
              <a:gd name="connsiteY0" fmla="*/ 0 h 1611642"/>
              <a:gd name="connsiteX1" fmla="*/ 7084766 w 7445375"/>
              <a:gd name="connsiteY1" fmla="*/ 283335 h 1611642"/>
              <a:gd name="connsiteX2" fmla="*/ 7445375 w 7445375"/>
              <a:gd name="connsiteY2" fmla="*/ 1611642 h 1611642"/>
              <a:gd name="connsiteX3" fmla="*/ 643944 w 7445375"/>
              <a:gd name="connsiteY3" fmla="*/ 1431338 h 1611642"/>
              <a:gd name="connsiteX4" fmla="*/ 0 w 7445375"/>
              <a:gd name="connsiteY4" fmla="*/ 0 h 1611642"/>
              <a:gd name="connsiteX0" fmla="*/ 0 w 7445375"/>
              <a:gd name="connsiteY0" fmla="*/ 90152 h 1701794"/>
              <a:gd name="connsiteX1" fmla="*/ 7213555 w 7445375"/>
              <a:gd name="connsiteY1" fmla="*/ 0 h 1701794"/>
              <a:gd name="connsiteX2" fmla="*/ 7445375 w 7445375"/>
              <a:gd name="connsiteY2" fmla="*/ 1701794 h 1701794"/>
              <a:gd name="connsiteX3" fmla="*/ 643944 w 7445375"/>
              <a:gd name="connsiteY3" fmla="*/ 1521490 h 1701794"/>
              <a:gd name="connsiteX4" fmla="*/ 0 w 7445375"/>
              <a:gd name="connsiteY4" fmla="*/ 90152 h 1701794"/>
              <a:gd name="connsiteX0" fmla="*/ 64394 w 7509769"/>
              <a:gd name="connsiteY0" fmla="*/ 90152 h 1701794"/>
              <a:gd name="connsiteX1" fmla="*/ 7277949 w 7509769"/>
              <a:gd name="connsiteY1" fmla="*/ 0 h 1701794"/>
              <a:gd name="connsiteX2" fmla="*/ 7509769 w 7509769"/>
              <a:gd name="connsiteY2" fmla="*/ 1701794 h 1701794"/>
              <a:gd name="connsiteX3" fmla="*/ 0 w 7509769"/>
              <a:gd name="connsiteY3" fmla="*/ 1676037 h 1701794"/>
              <a:gd name="connsiteX4" fmla="*/ 64394 w 7509769"/>
              <a:gd name="connsiteY4" fmla="*/ 90152 h 1701794"/>
              <a:gd name="connsiteX0" fmla="*/ 656822 w 7509769"/>
              <a:gd name="connsiteY0" fmla="*/ 257577 h 1701794"/>
              <a:gd name="connsiteX1" fmla="*/ 7277949 w 7509769"/>
              <a:gd name="connsiteY1" fmla="*/ 0 h 1701794"/>
              <a:gd name="connsiteX2" fmla="*/ 7509769 w 7509769"/>
              <a:gd name="connsiteY2" fmla="*/ 1701794 h 1701794"/>
              <a:gd name="connsiteX3" fmla="*/ 0 w 7509769"/>
              <a:gd name="connsiteY3" fmla="*/ 1676037 h 1701794"/>
              <a:gd name="connsiteX4" fmla="*/ 656822 w 7509769"/>
              <a:gd name="connsiteY4" fmla="*/ 257577 h 1701794"/>
              <a:gd name="connsiteX0" fmla="*/ 656822 w 7277949"/>
              <a:gd name="connsiteY0" fmla="*/ 257577 h 1676037"/>
              <a:gd name="connsiteX1" fmla="*/ 7277949 w 7277949"/>
              <a:gd name="connsiteY1" fmla="*/ 0 h 1676037"/>
              <a:gd name="connsiteX2" fmla="*/ 6350670 w 7277949"/>
              <a:gd name="connsiteY2" fmla="*/ 1650278 h 1676037"/>
              <a:gd name="connsiteX3" fmla="*/ 0 w 7277949"/>
              <a:gd name="connsiteY3" fmla="*/ 1676037 h 1676037"/>
              <a:gd name="connsiteX4" fmla="*/ 656822 w 7277949"/>
              <a:gd name="connsiteY4" fmla="*/ 257577 h 1676037"/>
              <a:gd name="connsiteX0" fmla="*/ 656822 w 6917341"/>
              <a:gd name="connsiteY0" fmla="*/ 51515 h 1469975"/>
              <a:gd name="connsiteX1" fmla="*/ 6917341 w 6917341"/>
              <a:gd name="connsiteY1" fmla="*/ 0 h 1469975"/>
              <a:gd name="connsiteX2" fmla="*/ 6350670 w 6917341"/>
              <a:gd name="connsiteY2" fmla="*/ 1444216 h 1469975"/>
              <a:gd name="connsiteX3" fmla="*/ 0 w 6917341"/>
              <a:gd name="connsiteY3" fmla="*/ 1469975 h 1469975"/>
              <a:gd name="connsiteX4" fmla="*/ 656822 w 6917341"/>
              <a:gd name="connsiteY4" fmla="*/ 51515 h 1469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7341" h="1469975">
                <a:moveTo>
                  <a:pt x="656822" y="51515"/>
                </a:moveTo>
                <a:lnTo>
                  <a:pt x="6917341" y="0"/>
                </a:lnTo>
                <a:lnTo>
                  <a:pt x="6350670" y="1444216"/>
                </a:lnTo>
                <a:lnTo>
                  <a:pt x="0" y="1469975"/>
                </a:lnTo>
                <a:lnTo>
                  <a:pt x="656822" y="51515"/>
                </a:ln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35" y="1766015"/>
            <a:ext cx="4211390" cy="235837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25769" y="257577"/>
            <a:ext cx="6954592" cy="862885"/>
          </a:xfrm>
          <a:custGeom>
            <a:avLst/>
            <a:gdLst>
              <a:gd name="connsiteX0" fmla="*/ 0 w 7302321"/>
              <a:gd name="connsiteY0" fmla="*/ 0 h 837127"/>
              <a:gd name="connsiteX1" fmla="*/ 7302321 w 7302321"/>
              <a:gd name="connsiteY1" fmla="*/ 0 h 837127"/>
              <a:gd name="connsiteX2" fmla="*/ 7302321 w 7302321"/>
              <a:gd name="connsiteY2" fmla="*/ 837127 h 837127"/>
              <a:gd name="connsiteX3" fmla="*/ 0 w 7302321"/>
              <a:gd name="connsiteY3" fmla="*/ 837127 h 837127"/>
              <a:gd name="connsiteX4" fmla="*/ 0 w 7302321"/>
              <a:gd name="connsiteY4" fmla="*/ 0 h 837127"/>
              <a:gd name="connsiteX0" fmla="*/ 0 w 7302321"/>
              <a:gd name="connsiteY0" fmla="*/ 0 h 862885"/>
              <a:gd name="connsiteX1" fmla="*/ 7302321 w 7302321"/>
              <a:gd name="connsiteY1" fmla="*/ 0 h 862885"/>
              <a:gd name="connsiteX2" fmla="*/ 7302321 w 7302321"/>
              <a:gd name="connsiteY2" fmla="*/ 837127 h 862885"/>
              <a:gd name="connsiteX3" fmla="*/ 0 w 7302321"/>
              <a:gd name="connsiteY3" fmla="*/ 862885 h 862885"/>
              <a:gd name="connsiteX4" fmla="*/ 0 w 7302321"/>
              <a:gd name="connsiteY4" fmla="*/ 0 h 862885"/>
              <a:gd name="connsiteX0" fmla="*/ 695459 w 7302321"/>
              <a:gd name="connsiteY0" fmla="*/ 25758 h 862885"/>
              <a:gd name="connsiteX1" fmla="*/ 7302321 w 7302321"/>
              <a:gd name="connsiteY1" fmla="*/ 0 h 862885"/>
              <a:gd name="connsiteX2" fmla="*/ 7302321 w 7302321"/>
              <a:gd name="connsiteY2" fmla="*/ 837127 h 862885"/>
              <a:gd name="connsiteX3" fmla="*/ 0 w 7302321"/>
              <a:gd name="connsiteY3" fmla="*/ 862885 h 862885"/>
              <a:gd name="connsiteX4" fmla="*/ 695459 w 7302321"/>
              <a:gd name="connsiteY4" fmla="*/ 25758 h 862885"/>
              <a:gd name="connsiteX0" fmla="*/ 695459 w 7302321"/>
              <a:gd name="connsiteY0" fmla="*/ 25758 h 862885"/>
              <a:gd name="connsiteX1" fmla="*/ 7302321 w 7302321"/>
              <a:gd name="connsiteY1" fmla="*/ 0 h 862885"/>
              <a:gd name="connsiteX2" fmla="*/ 6568225 w 7302321"/>
              <a:gd name="connsiteY2" fmla="*/ 798491 h 862885"/>
              <a:gd name="connsiteX3" fmla="*/ 0 w 7302321"/>
              <a:gd name="connsiteY3" fmla="*/ 862885 h 862885"/>
              <a:gd name="connsiteX4" fmla="*/ 695459 w 7302321"/>
              <a:gd name="connsiteY4" fmla="*/ 25758 h 862885"/>
              <a:gd name="connsiteX0" fmla="*/ 695459 w 6954592"/>
              <a:gd name="connsiteY0" fmla="*/ 25758 h 862885"/>
              <a:gd name="connsiteX1" fmla="*/ 6954592 w 6954592"/>
              <a:gd name="connsiteY1" fmla="*/ 0 h 862885"/>
              <a:gd name="connsiteX2" fmla="*/ 6568225 w 6954592"/>
              <a:gd name="connsiteY2" fmla="*/ 798491 h 862885"/>
              <a:gd name="connsiteX3" fmla="*/ 0 w 6954592"/>
              <a:gd name="connsiteY3" fmla="*/ 862885 h 862885"/>
              <a:gd name="connsiteX4" fmla="*/ 695459 w 6954592"/>
              <a:gd name="connsiteY4" fmla="*/ 25758 h 862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592" h="862885">
                <a:moveTo>
                  <a:pt x="695459" y="25758"/>
                </a:moveTo>
                <a:lnTo>
                  <a:pt x="6954592" y="0"/>
                </a:lnTo>
                <a:lnTo>
                  <a:pt x="6568225" y="798491"/>
                </a:lnTo>
                <a:lnTo>
                  <a:pt x="0" y="862885"/>
                </a:lnTo>
                <a:lnTo>
                  <a:pt x="695459" y="25758"/>
                </a:ln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96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6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60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noFill/>
          <a:ln w="571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bn-IN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833352"/>
            <a:ext cx="4185623" cy="3208010"/>
          </a:xfrm>
          <a:noFill/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আবুল কাউছার</a:t>
            </a:r>
          </a:p>
          <a:p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ট্রেড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ইন্স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ট্রাক্টর(কম্পিউটার ও তথ্য যোগাযোগ প্রযুক্তি)</a:t>
            </a:r>
          </a:p>
          <a:p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চরপলাশ উচ্চ বিদ্যালয়</a:t>
            </a:r>
          </a:p>
          <a:p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পাকুন্দিয়া,কিশোরগঞ্জ।</a:t>
            </a:r>
            <a:endParaRPr lang="bn-IN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noFill/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bn-IN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833352"/>
            <a:ext cx="4185617" cy="3208010"/>
          </a:xfrm>
          <a:noFill/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</a:t>
            </a:r>
            <a:r>
              <a:rPr lang="bn-I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তথ্য 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-১</a:t>
            </a:r>
            <a:endParaRPr lang="bn-IN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bn-IN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সময়ঃ৪০মিনিট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89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39815" y="1420837"/>
            <a:ext cx="6935373" cy="437505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7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456" y="1640376"/>
            <a:ext cx="2352470" cy="17251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460" y="1683300"/>
            <a:ext cx="2537138" cy="18355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44" y="1487019"/>
            <a:ext cx="3537828" cy="203186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43189" y="476518"/>
            <a:ext cx="822074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চিত্রগুলো লক্ষ্য কর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068948" y="5135984"/>
            <a:ext cx="1596176" cy="8886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ABACUS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095483" y="5135984"/>
            <a:ext cx="1970066" cy="8886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Different Engine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869795" y="5135986"/>
            <a:ext cx="2149967" cy="888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Computer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79249" y="5135984"/>
            <a:ext cx="1670391" cy="8886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95483" y="5135984"/>
            <a:ext cx="1970066" cy="8886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850075" y="5135983"/>
            <a:ext cx="2149967" cy="8886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5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2757E-17 4.07407E-6 L 0.04649 -0.3004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4" y="-1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12734 -0.2428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67" y="-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59259E-6 L 0.07774 -0.2560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0" y="-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856096" y="2169994"/>
            <a:ext cx="8011235" cy="723331"/>
          </a:xfrm>
          <a:prstGeom prst="fram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ও </a:t>
            </a:r>
            <a:r>
              <a:rPr lang="en-US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বিবর্তন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85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1173708" y="407963"/>
            <a:ext cx="5452175" cy="1364565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3030" y="2335237"/>
            <a:ext cx="7246962" cy="32727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bn-I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পারবে;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</a:t>
            </a:r>
            <a:r>
              <a:rPr lang="bn-BD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ষ্ট্যসমূহ চিহ্নিত </a:t>
            </a:r>
            <a:r>
              <a:rPr lang="bn-I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পারবে;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bn-BD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 বিবর্তন </a:t>
            </a:r>
            <a:r>
              <a:rPr lang="bn-I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 করতে পারবে।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96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594" y="978795"/>
            <a:ext cx="5093008" cy="3734873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0" y="4881093"/>
            <a:ext cx="12015989" cy="11719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হচ্ছে একটি ইলেকট্রনিক যন্ত্র,যার মাধ্যমে খুব সহজে এবং অল্প সময়ে গাণিতিক হিসাবসহ বিভিন্ন ধরনের সমস্যা সমাধান করা যায়। 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55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3336" y="360609"/>
            <a:ext cx="11449318" cy="5859888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anose="02000000000000000000" pitchFamily="2" charset="0"/>
              </a:rPr>
              <a:t>কম্পিউটারের প্রধান বৈশিষ্ট্য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anose="02000000000000000000" pitchFamily="2" charset="0"/>
              </a:rPr>
              <a:t>: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anose="02000000000000000000" pitchFamily="2" charset="0"/>
              </a:rPr>
              <a:t>১।কম্পিউটার প্রতি সেকেন্ডে কয়েক মিলিয়ন ডাটা গণনা করতে পারে।</a:t>
            </a:r>
          </a:p>
          <a:p>
            <a:pPr algn="just"/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anose="02000000000000000000" pitchFamily="2" charset="0"/>
              </a:rPr>
              <a:t>২।মানুষ ভুল করে কিন্তু কম্পিউটার কখনও ভুল করে না,কম্পিউটার নির্ভুল ফল প্রকাশ করতে পারে।</a:t>
            </a:r>
          </a:p>
          <a:p>
            <a:pPr algn="just"/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anose="02000000000000000000" pitchFamily="2" charset="0"/>
              </a:rPr>
              <a:t>৩।কম্পিউটার খুব অল্প জায়গায় অনেক ডাটা রাখতে পারে।</a:t>
            </a:r>
          </a:p>
          <a:p>
            <a:pPr algn="just"/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anose="02000000000000000000" pitchFamily="2" charset="0"/>
              </a:rPr>
              <a:t>৪।সঠিক প্রোগ্রাম এবং ডিভাইস থাকলে নির্দেশমতো কম্পিউটার স্বয়ংক্রিয়ভাবে ডাট প্রসেস করতে পারে।</a:t>
            </a:r>
          </a:p>
          <a:p>
            <a:pPr algn="just"/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anose="02000000000000000000" pitchFamily="2" charset="0"/>
              </a:rPr>
              <a:t>৫।মাল্টিটাস্কিং সিস্টেমে কম্পিউটার এক সাথে অনেক কাজ করতে পারে।</a:t>
            </a:r>
          </a:p>
          <a:p>
            <a:pPr algn="just"/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anose="02000000000000000000" pitchFamily="2" charset="0"/>
              </a:rPr>
              <a:t>৬।কম্পিউটার এর মস্তিস্ক নেই তবুও তা যুক্তিসঙ্গত সিদ্ধান্ত নিতে পারে। 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28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32587" y="109806"/>
            <a:ext cx="7933385" cy="10560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 ব্যবহার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376" y="4698873"/>
            <a:ext cx="3528813" cy="17644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08" y="1832942"/>
            <a:ext cx="3027340" cy="20072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276" y="1889387"/>
            <a:ext cx="3055003" cy="20072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437" y="1941941"/>
            <a:ext cx="2754135" cy="210043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56" y="4825702"/>
            <a:ext cx="4784942" cy="131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14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7118" y="272953"/>
            <a:ext cx="7049550" cy="1138916"/>
          </a:xfrm>
          <a:custGeom>
            <a:avLst/>
            <a:gdLst>
              <a:gd name="connsiteX0" fmla="*/ 0 w 6714700"/>
              <a:gd name="connsiteY0" fmla="*/ 0 h 1241946"/>
              <a:gd name="connsiteX1" fmla="*/ 6714700 w 6714700"/>
              <a:gd name="connsiteY1" fmla="*/ 0 h 1241946"/>
              <a:gd name="connsiteX2" fmla="*/ 6714700 w 6714700"/>
              <a:gd name="connsiteY2" fmla="*/ 1241946 h 1241946"/>
              <a:gd name="connsiteX3" fmla="*/ 0 w 6714700"/>
              <a:gd name="connsiteY3" fmla="*/ 1241946 h 1241946"/>
              <a:gd name="connsiteX4" fmla="*/ 0 w 6714700"/>
              <a:gd name="connsiteY4" fmla="*/ 0 h 1241946"/>
              <a:gd name="connsiteX0" fmla="*/ 0 w 6727579"/>
              <a:gd name="connsiteY0" fmla="*/ 0 h 1254825"/>
              <a:gd name="connsiteX1" fmla="*/ 6727579 w 6727579"/>
              <a:gd name="connsiteY1" fmla="*/ 12879 h 1254825"/>
              <a:gd name="connsiteX2" fmla="*/ 6727579 w 6727579"/>
              <a:gd name="connsiteY2" fmla="*/ 1254825 h 1254825"/>
              <a:gd name="connsiteX3" fmla="*/ 12879 w 6727579"/>
              <a:gd name="connsiteY3" fmla="*/ 1254825 h 1254825"/>
              <a:gd name="connsiteX4" fmla="*/ 0 w 6727579"/>
              <a:gd name="connsiteY4" fmla="*/ 0 h 1254825"/>
              <a:gd name="connsiteX0" fmla="*/ 0 w 6727579"/>
              <a:gd name="connsiteY0" fmla="*/ 0 h 1254825"/>
              <a:gd name="connsiteX1" fmla="*/ 6727579 w 6727579"/>
              <a:gd name="connsiteY1" fmla="*/ 12879 h 1254825"/>
              <a:gd name="connsiteX2" fmla="*/ 6727579 w 6727579"/>
              <a:gd name="connsiteY2" fmla="*/ 1254825 h 1254825"/>
              <a:gd name="connsiteX3" fmla="*/ 669702 w 6727579"/>
              <a:gd name="connsiteY3" fmla="*/ 1074521 h 1254825"/>
              <a:gd name="connsiteX4" fmla="*/ 0 w 6727579"/>
              <a:gd name="connsiteY4" fmla="*/ 0 h 1254825"/>
              <a:gd name="connsiteX0" fmla="*/ 0 w 6727579"/>
              <a:gd name="connsiteY0" fmla="*/ 0 h 1190431"/>
              <a:gd name="connsiteX1" fmla="*/ 6727579 w 6727579"/>
              <a:gd name="connsiteY1" fmla="*/ 12879 h 1190431"/>
              <a:gd name="connsiteX2" fmla="*/ 5787422 w 6727579"/>
              <a:gd name="connsiteY2" fmla="*/ 1190431 h 1190431"/>
              <a:gd name="connsiteX3" fmla="*/ 669702 w 6727579"/>
              <a:gd name="connsiteY3" fmla="*/ 1074521 h 1190431"/>
              <a:gd name="connsiteX4" fmla="*/ 0 w 6727579"/>
              <a:gd name="connsiteY4" fmla="*/ 0 h 1190431"/>
              <a:gd name="connsiteX0" fmla="*/ 0 w 6366970"/>
              <a:gd name="connsiteY0" fmla="*/ 0 h 1190431"/>
              <a:gd name="connsiteX1" fmla="*/ 6366970 w 6366970"/>
              <a:gd name="connsiteY1" fmla="*/ 51516 h 1190431"/>
              <a:gd name="connsiteX2" fmla="*/ 5787422 w 6366970"/>
              <a:gd name="connsiteY2" fmla="*/ 1190431 h 1190431"/>
              <a:gd name="connsiteX3" fmla="*/ 669702 w 6366970"/>
              <a:gd name="connsiteY3" fmla="*/ 1074521 h 1190431"/>
              <a:gd name="connsiteX4" fmla="*/ 0 w 6366970"/>
              <a:gd name="connsiteY4" fmla="*/ 0 h 1190431"/>
              <a:gd name="connsiteX0" fmla="*/ 0 w 6289697"/>
              <a:gd name="connsiteY0" fmla="*/ 0 h 1190431"/>
              <a:gd name="connsiteX1" fmla="*/ 6289697 w 6289697"/>
              <a:gd name="connsiteY1" fmla="*/ 51516 h 1190431"/>
              <a:gd name="connsiteX2" fmla="*/ 5710149 w 6289697"/>
              <a:gd name="connsiteY2" fmla="*/ 1190431 h 1190431"/>
              <a:gd name="connsiteX3" fmla="*/ 592429 w 6289697"/>
              <a:gd name="connsiteY3" fmla="*/ 1074521 h 1190431"/>
              <a:gd name="connsiteX4" fmla="*/ 0 w 6289697"/>
              <a:gd name="connsiteY4" fmla="*/ 0 h 1190431"/>
              <a:gd name="connsiteX0" fmla="*/ 0 w 6289697"/>
              <a:gd name="connsiteY0" fmla="*/ 0 h 1151794"/>
              <a:gd name="connsiteX1" fmla="*/ 6289697 w 6289697"/>
              <a:gd name="connsiteY1" fmla="*/ 51516 h 1151794"/>
              <a:gd name="connsiteX2" fmla="*/ 5091964 w 6289697"/>
              <a:gd name="connsiteY2" fmla="*/ 1151794 h 1151794"/>
              <a:gd name="connsiteX3" fmla="*/ 592429 w 6289697"/>
              <a:gd name="connsiteY3" fmla="*/ 1074521 h 1151794"/>
              <a:gd name="connsiteX4" fmla="*/ 0 w 6289697"/>
              <a:gd name="connsiteY4" fmla="*/ 0 h 1151794"/>
              <a:gd name="connsiteX0" fmla="*/ 0 w 5851815"/>
              <a:gd name="connsiteY0" fmla="*/ 0 h 1151794"/>
              <a:gd name="connsiteX1" fmla="*/ 5851815 w 5851815"/>
              <a:gd name="connsiteY1" fmla="*/ 64395 h 1151794"/>
              <a:gd name="connsiteX2" fmla="*/ 5091964 w 5851815"/>
              <a:gd name="connsiteY2" fmla="*/ 1151794 h 1151794"/>
              <a:gd name="connsiteX3" fmla="*/ 592429 w 5851815"/>
              <a:gd name="connsiteY3" fmla="*/ 1074521 h 1151794"/>
              <a:gd name="connsiteX4" fmla="*/ 0 w 5851815"/>
              <a:gd name="connsiteY4" fmla="*/ 0 h 1151794"/>
              <a:gd name="connsiteX0" fmla="*/ 0 w 5710147"/>
              <a:gd name="connsiteY0" fmla="*/ 0 h 1138916"/>
              <a:gd name="connsiteX1" fmla="*/ 5710147 w 5710147"/>
              <a:gd name="connsiteY1" fmla="*/ 51517 h 1138916"/>
              <a:gd name="connsiteX2" fmla="*/ 4950296 w 5710147"/>
              <a:gd name="connsiteY2" fmla="*/ 1138916 h 1138916"/>
              <a:gd name="connsiteX3" fmla="*/ 450761 w 5710147"/>
              <a:gd name="connsiteY3" fmla="*/ 1061643 h 1138916"/>
              <a:gd name="connsiteX4" fmla="*/ 0 w 5710147"/>
              <a:gd name="connsiteY4" fmla="*/ 0 h 1138916"/>
              <a:gd name="connsiteX0" fmla="*/ 0 w 6521516"/>
              <a:gd name="connsiteY0" fmla="*/ 0 h 1138916"/>
              <a:gd name="connsiteX1" fmla="*/ 6521516 w 6521516"/>
              <a:gd name="connsiteY1" fmla="*/ 51517 h 1138916"/>
              <a:gd name="connsiteX2" fmla="*/ 4950296 w 6521516"/>
              <a:gd name="connsiteY2" fmla="*/ 1138916 h 1138916"/>
              <a:gd name="connsiteX3" fmla="*/ 450761 w 6521516"/>
              <a:gd name="connsiteY3" fmla="*/ 1061643 h 1138916"/>
              <a:gd name="connsiteX4" fmla="*/ 0 w 6521516"/>
              <a:gd name="connsiteY4" fmla="*/ 0 h 1138916"/>
              <a:gd name="connsiteX0" fmla="*/ 965916 w 7487432"/>
              <a:gd name="connsiteY0" fmla="*/ 0 h 1138916"/>
              <a:gd name="connsiteX1" fmla="*/ 7487432 w 7487432"/>
              <a:gd name="connsiteY1" fmla="*/ 51517 h 1138916"/>
              <a:gd name="connsiteX2" fmla="*/ 5916212 w 7487432"/>
              <a:gd name="connsiteY2" fmla="*/ 1138916 h 1138916"/>
              <a:gd name="connsiteX3" fmla="*/ 0 w 7487432"/>
              <a:gd name="connsiteY3" fmla="*/ 1087401 h 1138916"/>
              <a:gd name="connsiteX4" fmla="*/ 965916 w 7487432"/>
              <a:gd name="connsiteY4" fmla="*/ 0 h 1138916"/>
              <a:gd name="connsiteX0" fmla="*/ 965916 w 7049550"/>
              <a:gd name="connsiteY0" fmla="*/ 0 h 1138916"/>
              <a:gd name="connsiteX1" fmla="*/ 7049550 w 7049550"/>
              <a:gd name="connsiteY1" fmla="*/ 77275 h 1138916"/>
              <a:gd name="connsiteX2" fmla="*/ 5916212 w 7049550"/>
              <a:gd name="connsiteY2" fmla="*/ 1138916 h 1138916"/>
              <a:gd name="connsiteX3" fmla="*/ 0 w 7049550"/>
              <a:gd name="connsiteY3" fmla="*/ 1087401 h 1138916"/>
              <a:gd name="connsiteX4" fmla="*/ 965916 w 7049550"/>
              <a:gd name="connsiteY4" fmla="*/ 0 h 113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9550" h="1138916">
                <a:moveTo>
                  <a:pt x="965916" y="0"/>
                </a:moveTo>
                <a:lnTo>
                  <a:pt x="7049550" y="77275"/>
                </a:lnTo>
                <a:lnTo>
                  <a:pt x="5916212" y="1138916"/>
                </a:lnTo>
                <a:lnTo>
                  <a:pt x="0" y="1087401"/>
                </a:lnTo>
                <a:lnTo>
                  <a:pt x="965916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Notched Right Arrow 2"/>
          <p:cNvSpPr/>
          <p:nvPr/>
        </p:nvSpPr>
        <p:spPr>
          <a:xfrm>
            <a:off x="436728" y="2381533"/>
            <a:ext cx="1924335" cy="1009935"/>
          </a:xfrm>
          <a:prstGeom prst="notch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26755" y="2538482"/>
            <a:ext cx="5134365" cy="1316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কী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2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</TotalTime>
  <Words>454</Words>
  <Application>Microsoft Office PowerPoint</Application>
  <PresentationFormat>Widescreen</PresentationFormat>
  <Paragraphs>54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NikoshBAN</vt:lpstr>
      <vt:lpstr>Office Theme</vt:lpstr>
      <vt:lpstr>PowerPoint Presentation</vt:lpstr>
      <vt:lpstr>শিক্ষক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Abul Kucher</cp:lastModifiedBy>
  <cp:revision>125</cp:revision>
  <dcterms:created xsi:type="dcterms:W3CDTF">2019-01-26T04:24:37Z</dcterms:created>
  <dcterms:modified xsi:type="dcterms:W3CDTF">2020-09-23T07:58:58Z</dcterms:modified>
</cp:coreProperties>
</file>