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1" r:id="rId3"/>
    <p:sldId id="260" r:id="rId4"/>
    <p:sldId id="282" r:id="rId5"/>
    <p:sldId id="262" r:id="rId6"/>
    <p:sldId id="263" r:id="rId7"/>
    <p:sldId id="264" r:id="rId8"/>
    <p:sldId id="265" r:id="rId9"/>
    <p:sldId id="268" r:id="rId10"/>
    <p:sldId id="270" r:id="rId11"/>
    <p:sldId id="271" r:id="rId12"/>
    <p:sldId id="283" r:id="rId13"/>
    <p:sldId id="284" r:id="rId14"/>
    <p:sldId id="273" r:id="rId15"/>
    <p:sldId id="274" r:id="rId16"/>
    <p:sldId id="275" r:id="rId17"/>
    <p:sldId id="276" r:id="rId18"/>
    <p:sldId id="277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D45A5"/>
    <a:srgbClr val="B81271"/>
    <a:srgbClr val="CFD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DB972-3004-4FED-A0D9-9670074E20C8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7AC5ED-995E-4441-9244-3C603999E8D6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প্রধান নির্বাচন কমিশনার </a:t>
          </a:r>
          <a:endParaRPr lang="en-US" dirty="0"/>
        </a:p>
      </dgm:t>
    </dgm:pt>
    <dgm:pt modelId="{AD3CAD1B-B76C-431A-AD69-734BF556FBE4}" type="parTrans" cxnId="{0D3838D2-5894-47AE-9D85-EE739E819AFF}">
      <dgm:prSet/>
      <dgm:spPr/>
      <dgm:t>
        <a:bodyPr/>
        <a:lstStyle/>
        <a:p>
          <a:endParaRPr lang="en-US"/>
        </a:p>
      </dgm:t>
    </dgm:pt>
    <dgm:pt modelId="{18B1B054-3C95-4A23-A735-ED567D78680C}" type="sibTrans" cxnId="{0D3838D2-5894-47AE-9D85-EE739E819AFF}">
      <dgm:prSet/>
      <dgm:spPr/>
      <dgm:t>
        <a:bodyPr/>
        <a:lstStyle/>
        <a:p>
          <a:endParaRPr lang="en-US"/>
        </a:p>
      </dgm:t>
    </dgm:pt>
    <dgm:pt modelId="{7BBB120A-B23B-490B-ACD4-95EEEB566BC2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নির্বাচন কমিশনার </a:t>
          </a:r>
          <a:endParaRPr lang="en-US" dirty="0"/>
        </a:p>
      </dgm:t>
    </dgm:pt>
    <dgm:pt modelId="{FD0D7502-EEBA-49F4-BCA6-7A6ECAF08D95}" type="parTrans" cxnId="{1863C882-8A4E-417B-99CC-0A94A36E400A}">
      <dgm:prSet/>
      <dgm:spPr/>
      <dgm:t>
        <a:bodyPr/>
        <a:lstStyle/>
        <a:p>
          <a:endParaRPr lang="en-US"/>
        </a:p>
      </dgm:t>
    </dgm:pt>
    <dgm:pt modelId="{2D8E815C-AA5B-404C-99A0-C07667E3A6F4}" type="sibTrans" cxnId="{1863C882-8A4E-417B-99CC-0A94A36E400A}">
      <dgm:prSet/>
      <dgm:spPr/>
      <dgm:t>
        <a:bodyPr/>
        <a:lstStyle/>
        <a:p>
          <a:endParaRPr lang="en-US"/>
        </a:p>
      </dgm:t>
    </dgm:pt>
    <dgm:pt modelId="{60217DD1-FC1C-4789-9905-5C5E7881D674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নির্বাচন কমিশনার </a:t>
          </a:r>
          <a:endParaRPr lang="en-US" dirty="0"/>
        </a:p>
      </dgm:t>
    </dgm:pt>
    <dgm:pt modelId="{C6CBA7AD-CFEB-4D5B-AA24-AD0EE5224093}" type="parTrans" cxnId="{AFF0E13D-A640-4A06-99E5-D2CA0A2E919E}">
      <dgm:prSet/>
      <dgm:spPr/>
      <dgm:t>
        <a:bodyPr/>
        <a:lstStyle/>
        <a:p>
          <a:endParaRPr lang="en-US"/>
        </a:p>
      </dgm:t>
    </dgm:pt>
    <dgm:pt modelId="{A0F1AA1C-CFAC-403E-B62F-18F2DDDA5BA4}" type="sibTrans" cxnId="{AFF0E13D-A640-4A06-99E5-D2CA0A2E919E}">
      <dgm:prSet/>
      <dgm:spPr/>
      <dgm:t>
        <a:bodyPr/>
        <a:lstStyle/>
        <a:p>
          <a:endParaRPr lang="en-US"/>
        </a:p>
      </dgm:t>
    </dgm:pt>
    <dgm:pt modelId="{B2D5C95B-959F-4194-BDEA-479AB00F11A9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নির্বাচন কমিশনার </a:t>
          </a:r>
          <a:endParaRPr lang="en-US" dirty="0"/>
        </a:p>
      </dgm:t>
    </dgm:pt>
    <dgm:pt modelId="{E566F935-A425-418D-B48E-C9E62A1C8C8A}" type="parTrans" cxnId="{8A1A7FCA-CCFE-4528-BCB5-F6ED27A7C7BB}">
      <dgm:prSet/>
      <dgm:spPr/>
      <dgm:t>
        <a:bodyPr/>
        <a:lstStyle/>
        <a:p>
          <a:endParaRPr lang="en-US"/>
        </a:p>
      </dgm:t>
    </dgm:pt>
    <dgm:pt modelId="{D62271FF-4622-4E2D-B36B-553408CFB19A}" type="sibTrans" cxnId="{8A1A7FCA-CCFE-4528-BCB5-F6ED27A7C7BB}">
      <dgm:prSet/>
      <dgm:spPr/>
      <dgm:t>
        <a:bodyPr/>
        <a:lstStyle/>
        <a:p>
          <a:endParaRPr lang="en-US"/>
        </a:p>
      </dgm:t>
    </dgm:pt>
    <dgm:pt modelId="{0E4C48D1-7A77-43A1-9CF4-9D3DCDC91CD8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নির্বাচন কমিশনার </a:t>
          </a:r>
          <a:endParaRPr lang="en-US" dirty="0"/>
        </a:p>
      </dgm:t>
    </dgm:pt>
    <dgm:pt modelId="{C3C73FF3-B5AE-44A1-ADF2-75E660764103}" type="parTrans" cxnId="{2CBA9717-DC83-4AD1-B24F-2579A54CDF5D}">
      <dgm:prSet/>
      <dgm:spPr/>
      <dgm:t>
        <a:bodyPr/>
        <a:lstStyle/>
        <a:p>
          <a:endParaRPr lang="en-US"/>
        </a:p>
      </dgm:t>
    </dgm:pt>
    <dgm:pt modelId="{091CC9C4-E422-4554-93AA-06E8A1E617C4}" type="sibTrans" cxnId="{2CBA9717-DC83-4AD1-B24F-2579A54CDF5D}">
      <dgm:prSet/>
      <dgm:spPr/>
      <dgm:t>
        <a:bodyPr/>
        <a:lstStyle/>
        <a:p>
          <a:endParaRPr lang="en-US"/>
        </a:p>
      </dgm:t>
    </dgm:pt>
    <dgm:pt modelId="{C2B9D299-910D-4B1E-A074-4FB2DC41015D}" type="pres">
      <dgm:prSet presAssocID="{744DB972-3004-4FED-A0D9-9670074E20C8}" presName="composite" presStyleCnt="0">
        <dgm:presLayoutVars>
          <dgm:chMax val="1"/>
          <dgm:dir/>
          <dgm:resizeHandles val="exact"/>
        </dgm:presLayoutVars>
      </dgm:prSet>
      <dgm:spPr/>
    </dgm:pt>
    <dgm:pt modelId="{EE91C167-3FF8-4564-97CE-8D18D6248A57}" type="pres">
      <dgm:prSet presAssocID="{744DB972-3004-4FED-A0D9-9670074E20C8}" presName="radial" presStyleCnt="0">
        <dgm:presLayoutVars>
          <dgm:animLvl val="ctr"/>
        </dgm:presLayoutVars>
      </dgm:prSet>
      <dgm:spPr/>
    </dgm:pt>
    <dgm:pt modelId="{02000331-A4D7-4F15-A632-5B4E0F71C278}" type="pres">
      <dgm:prSet presAssocID="{8D7AC5ED-995E-4441-9244-3C603999E8D6}" presName="centerShape" presStyleLbl="vennNode1" presStyleIdx="0" presStyleCnt="5"/>
      <dgm:spPr/>
    </dgm:pt>
    <dgm:pt modelId="{69A1A16D-B33F-4BB2-9C91-D6E93DC476BB}" type="pres">
      <dgm:prSet presAssocID="{7BBB120A-B23B-490B-ACD4-95EEEB566BC2}" presName="node" presStyleLbl="vennNode1" presStyleIdx="1" presStyleCnt="5">
        <dgm:presLayoutVars>
          <dgm:bulletEnabled val="1"/>
        </dgm:presLayoutVars>
      </dgm:prSet>
      <dgm:spPr/>
    </dgm:pt>
    <dgm:pt modelId="{6FFD5C58-BD66-41F2-BD57-54FF52D41440}" type="pres">
      <dgm:prSet presAssocID="{60217DD1-FC1C-4789-9905-5C5E7881D674}" presName="node" presStyleLbl="vennNode1" presStyleIdx="2" presStyleCnt="5">
        <dgm:presLayoutVars>
          <dgm:bulletEnabled val="1"/>
        </dgm:presLayoutVars>
      </dgm:prSet>
      <dgm:spPr/>
    </dgm:pt>
    <dgm:pt modelId="{84670076-9618-4476-A0F9-4607A8C9C52E}" type="pres">
      <dgm:prSet presAssocID="{B2D5C95B-959F-4194-BDEA-479AB00F11A9}" presName="node" presStyleLbl="vennNode1" presStyleIdx="3" presStyleCnt="5">
        <dgm:presLayoutVars>
          <dgm:bulletEnabled val="1"/>
        </dgm:presLayoutVars>
      </dgm:prSet>
      <dgm:spPr/>
    </dgm:pt>
    <dgm:pt modelId="{19571412-918D-4ABA-8459-5E7A2F01590D}" type="pres">
      <dgm:prSet presAssocID="{0E4C48D1-7A77-43A1-9CF4-9D3DCDC91CD8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61A7B20B-562A-4890-8AB6-51807E0E3037}" type="presOf" srcId="{744DB972-3004-4FED-A0D9-9670074E20C8}" destId="{C2B9D299-910D-4B1E-A074-4FB2DC41015D}" srcOrd="0" destOrd="0" presId="urn:microsoft.com/office/officeart/2005/8/layout/radial3"/>
    <dgm:cxn modelId="{2CBA9717-DC83-4AD1-B24F-2579A54CDF5D}" srcId="{8D7AC5ED-995E-4441-9244-3C603999E8D6}" destId="{0E4C48D1-7A77-43A1-9CF4-9D3DCDC91CD8}" srcOrd="3" destOrd="0" parTransId="{C3C73FF3-B5AE-44A1-ADF2-75E660764103}" sibTransId="{091CC9C4-E422-4554-93AA-06E8A1E617C4}"/>
    <dgm:cxn modelId="{59D9572E-64B4-4185-A33D-760D4525FD5F}" type="presOf" srcId="{8D7AC5ED-995E-4441-9244-3C603999E8D6}" destId="{02000331-A4D7-4F15-A632-5B4E0F71C278}" srcOrd="0" destOrd="0" presId="urn:microsoft.com/office/officeart/2005/8/layout/radial3"/>
    <dgm:cxn modelId="{AFF0E13D-A640-4A06-99E5-D2CA0A2E919E}" srcId="{8D7AC5ED-995E-4441-9244-3C603999E8D6}" destId="{60217DD1-FC1C-4789-9905-5C5E7881D674}" srcOrd="1" destOrd="0" parTransId="{C6CBA7AD-CFEB-4D5B-AA24-AD0EE5224093}" sibTransId="{A0F1AA1C-CFAC-403E-B62F-18F2DDDA5BA4}"/>
    <dgm:cxn modelId="{1863C882-8A4E-417B-99CC-0A94A36E400A}" srcId="{8D7AC5ED-995E-4441-9244-3C603999E8D6}" destId="{7BBB120A-B23B-490B-ACD4-95EEEB566BC2}" srcOrd="0" destOrd="0" parTransId="{FD0D7502-EEBA-49F4-BCA6-7A6ECAF08D95}" sibTransId="{2D8E815C-AA5B-404C-99A0-C07667E3A6F4}"/>
    <dgm:cxn modelId="{341F2D86-5E07-427C-98FA-BA5DE125C928}" type="presOf" srcId="{60217DD1-FC1C-4789-9905-5C5E7881D674}" destId="{6FFD5C58-BD66-41F2-BD57-54FF52D41440}" srcOrd="0" destOrd="0" presId="urn:microsoft.com/office/officeart/2005/8/layout/radial3"/>
    <dgm:cxn modelId="{8A1A7FCA-CCFE-4528-BCB5-F6ED27A7C7BB}" srcId="{8D7AC5ED-995E-4441-9244-3C603999E8D6}" destId="{B2D5C95B-959F-4194-BDEA-479AB00F11A9}" srcOrd="2" destOrd="0" parTransId="{E566F935-A425-418D-B48E-C9E62A1C8C8A}" sibTransId="{D62271FF-4622-4E2D-B36B-553408CFB19A}"/>
    <dgm:cxn modelId="{0D3838D2-5894-47AE-9D85-EE739E819AFF}" srcId="{744DB972-3004-4FED-A0D9-9670074E20C8}" destId="{8D7AC5ED-995E-4441-9244-3C603999E8D6}" srcOrd="0" destOrd="0" parTransId="{AD3CAD1B-B76C-431A-AD69-734BF556FBE4}" sibTransId="{18B1B054-3C95-4A23-A735-ED567D78680C}"/>
    <dgm:cxn modelId="{FF4B94D9-8544-4583-AB8E-2CEC39A7311E}" type="presOf" srcId="{7BBB120A-B23B-490B-ACD4-95EEEB566BC2}" destId="{69A1A16D-B33F-4BB2-9C91-D6E93DC476BB}" srcOrd="0" destOrd="0" presId="urn:microsoft.com/office/officeart/2005/8/layout/radial3"/>
    <dgm:cxn modelId="{4144C6E7-FC8E-4F2F-AF09-1F8167FAD22C}" type="presOf" srcId="{B2D5C95B-959F-4194-BDEA-479AB00F11A9}" destId="{84670076-9618-4476-A0F9-4607A8C9C52E}" srcOrd="0" destOrd="0" presId="urn:microsoft.com/office/officeart/2005/8/layout/radial3"/>
    <dgm:cxn modelId="{B0527DFC-85EB-4F6B-AEBE-CB684AA044AF}" type="presOf" srcId="{0E4C48D1-7A77-43A1-9CF4-9D3DCDC91CD8}" destId="{19571412-918D-4ABA-8459-5E7A2F01590D}" srcOrd="0" destOrd="0" presId="urn:microsoft.com/office/officeart/2005/8/layout/radial3"/>
    <dgm:cxn modelId="{E669703D-186E-4525-A46E-0E42EB129A59}" type="presParOf" srcId="{C2B9D299-910D-4B1E-A074-4FB2DC41015D}" destId="{EE91C167-3FF8-4564-97CE-8D18D6248A57}" srcOrd="0" destOrd="0" presId="urn:microsoft.com/office/officeart/2005/8/layout/radial3"/>
    <dgm:cxn modelId="{5A9E4A98-6DCE-4120-BF14-A121AE2387B6}" type="presParOf" srcId="{EE91C167-3FF8-4564-97CE-8D18D6248A57}" destId="{02000331-A4D7-4F15-A632-5B4E0F71C278}" srcOrd="0" destOrd="0" presId="urn:microsoft.com/office/officeart/2005/8/layout/radial3"/>
    <dgm:cxn modelId="{AD5CC6E2-A3D9-4AEC-B2B1-9DFF6EF22CDF}" type="presParOf" srcId="{EE91C167-3FF8-4564-97CE-8D18D6248A57}" destId="{69A1A16D-B33F-4BB2-9C91-D6E93DC476BB}" srcOrd="1" destOrd="0" presId="urn:microsoft.com/office/officeart/2005/8/layout/radial3"/>
    <dgm:cxn modelId="{D75BC708-DF45-4BF1-9353-D103CCF40834}" type="presParOf" srcId="{EE91C167-3FF8-4564-97CE-8D18D6248A57}" destId="{6FFD5C58-BD66-41F2-BD57-54FF52D41440}" srcOrd="2" destOrd="0" presId="urn:microsoft.com/office/officeart/2005/8/layout/radial3"/>
    <dgm:cxn modelId="{B065755F-A769-4CA9-855D-78B553A0F634}" type="presParOf" srcId="{EE91C167-3FF8-4564-97CE-8D18D6248A57}" destId="{84670076-9618-4476-A0F9-4607A8C9C52E}" srcOrd="3" destOrd="0" presId="urn:microsoft.com/office/officeart/2005/8/layout/radial3"/>
    <dgm:cxn modelId="{DDF56666-43B2-4A47-BFDF-327D6933395C}" type="presParOf" srcId="{EE91C167-3FF8-4564-97CE-8D18D6248A57}" destId="{19571412-918D-4ABA-8459-5E7A2F01590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00331-A4D7-4F15-A632-5B4E0F71C278}">
      <dsp:nvSpPr>
        <dsp:cNvPr id="0" name=""/>
        <dsp:cNvSpPr/>
      </dsp:nvSpPr>
      <dsp:spPr>
        <a:xfrm>
          <a:off x="2401093" y="1131093"/>
          <a:ext cx="2817812" cy="2817812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প্রধান নির্বাচন কমিশনার </a:t>
          </a:r>
          <a:endParaRPr lang="en-US" sz="4500" kern="1200" dirty="0"/>
        </a:p>
      </dsp:txBody>
      <dsp:txXfrm>
        <a:off x="2813752" y="1543752"/>
        <a:ext cx="1992494" cy="1992494"/>
      </dsp:txXfrm>
    </dsp:sp>
    <dsp:sp modelId="{69A1A16D-B33F-4BB2-9C91-D6E93DC476BB}">
      <dsp:nvSpPr>
        <dsp:cNvPr id="0" name=""/>
        <dsp:cNvSpPr/>
      </dsp:nvSpPr>
      <dsp:spPr>
        <a:xfrm>
          <a:off x="3105546" y="502"/>
          <a:ext cx="1408906" cy="1408906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নির্বাচন কমিশনার </a:t>
          </a:r>
          <a:endParaRPr lang="en-US" sz="2400" kern="1200" dirty="0"/>
        </a:p>
      </dsp:txBody>
      <dsp:txXfrm>
        <a:off x="3311876" y="206832"/>
        <a:ext cx="996246" cy="996246"/>
      </dsp:txXfrm>
    </dsp:sp>
    <dsp:sp modelId="{6FFD5C58-BD66-41F2-BD57-54FF52D41440}">
      <dsp:nvSpPr>
        <dsp:cNvPr id="0" name=""/>
        <dsp:cNvSpPr/>
      </dsp:nvSpPr>
      <dsp:spPr>
        <a:xfrm>
          <a:off x="4940590" y="1835546"/>
          <a:ext cx="1408906" cy="1408906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নির্বাচন কমিশনার </a:t>
          </a:r>
          <a:endParaRPr lang="en-US" sz="2400" kern="1200" dirty="0"/>
        </a:p>
      </dsp:txBody>
      <dsp:txXfrm>
        <a:off x="5146920" y="2041876"/>
        <a:ext cx="996246" cy="996246"/>
      </dsp:txXfrm>
    </dsp:sp>
    <dsp:sp modelId="{84670076-9618-4476-A0F9-4607A8C9C52E}">
      <dsp:nvSpPr>
        <dsp:cNvPr id="0" name=""/>
        <dsp:cNvSpPr/>
      </dsp:nvSpPr>
      <dsp:spPr>
        <a:xfrm>
          <a:off x="3105546" y="3670590"/>
          <a:ext cx="1408906" cy="1408906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নির্বাচন কমিশনার </a:t>
          </a:r>
          <a:endParaRPr lang="en-US" sz="2400" kern="1200" dirty="0"/>
        </a:p>
      </dsp:txBody>
      <dsp:txXfrm>
        <a:off x="3311876" y="3876920"/>
        <a:ext cx="996246" cy="996246"/>
      </dsp:txXfrm>
    </dsp:sp>
    <dsp:sp modelId="{19571412-918D-4ABA-8459-5E7A2F01590D}">
      <dsp:nvSpPr>
        <dsp:cNvPr id="0" name=""/>
        <dsp:cNvSpPr/>
      </dsp:nvSpPr>
      <dsp:spPr>
        <a:xfrm>
          <a:off x="1270502" y="1835546"/>
          <a:ext cx="1408906" cy="14089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নির্বাচন কমিশনার </a:t>
          </a:r>
          <a:endParaRPr lang="en-US" sz="2400" kern="1200" dirty="0"/>
        </a:p>
      </dsp:txBody>
      <dsp:txXfrm>
        <a:off x="1476832" y="2041876"/>
        <a:ext cx="996246" cy="996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6D9F-8FF7-4F78-AD97-F273A2D0D20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C5244-857A-4607-8A6F-22B244DC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6659D75F-7297-422E-8632-5F24E986EAD9}" type="datetime1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59F-D858-46E5-8017-9C8D8FE0A70C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2D07-3F36-4811-8715-F43AC895C8A3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B5F-F5C2-4AD7-806D-CD155CE7B03B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5118-D22E-4E83-A084-F98B49A6FA13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A8E-06DD-479A-A9C8-A384BF81C7E6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3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6434-7A58-4914-B317-FCE72A748AB6}" type="datetime1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9908-2970-4E96-9C19-4209202FD043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3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BD4-E7CC-4904-9173-4F78C07402AF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A4B2D1E-FCA3-42EA-84E3-E679F9476941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8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C0550E64-98BA-4650-8F74-0F87967BB037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142A46-8938-44F5-A03F-C49E9069E8A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31D014-F17C-4FB1-BB37-83310790C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6953"/>
            <a:ext cx="8915400" cy="64240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FC24D-1D94-45DE-B610-F77A2297F802}"/>
              </a:ext>
            </a:extLst>
          </p:cNvPr>
          <p:cNvSpPr/>
          <p:nvPr/>
        </p:nvSpPr>
        <p:spPr>
          <a:xfrm>
            <a:off x="228600" y="6248400"/>
            <a:ext cx="8915400" cy="3810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"/>
            <a:ext cx="5562600" cy="1066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নির্বাচন কমিশনের গঠন 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802F-ABF3-4523-9601-F111BDB1D64E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D0E311D-29C0-4D58-ACDE-9B251E9BE747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37A2E3E-F785-4D58-AD49-C4C5D1A03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733411"/>
              </p:ext>
            </p:extLst>
          </p:nvPr>
        </p:nvGraphicFramePr>
        <p:xfrm>
          <a:off x="1066800" y="1295400"/>
          <a:ext cx="7620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4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00331-A4D7-4F15-A632-5B4E0F71C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02000331-A4D7-4F15-A632-5B4E0F71C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02000331-A4D7-4F15-A632-5B4E0F71C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02000331-A4D7-4F15-A632-5B4E0F71C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A1A16D-B33F-4BB2-9C91-D6E93DC47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9A1A16D-B33F-4BB2-9C91-D6E93DC47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69A1A16D-B33F-4BB2-9C91-D6E93DC47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69A1A16D-B33F-4BB2-9C91-D6E93DC47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D5C58-BD66-41F2-BD57-54FF52D41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6FFD5C58-BD66-41F2-BD57-54FF52D41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6FFD5C58-BD66-41F2-BD57-54FF52D41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FFD5C58-BD66-41F2-BD57-54FF52D41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670076-9618-4476-A0F9-4607A8C9C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84670076-9618-4476-A0F9-4607A8C9C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4670076-9618-4476-A0F9-4607A8C9C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84670076-9618-4476-A0F9-4607A8C9C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71412-918D-4ABA-8459-5E7A2F01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9571412-918D-4ABA-8459-5E7A2F01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19571412-918D-4ABA-8459-5E7A2F01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9571412-918D-4ABA-8459-5E7A2F015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B1DA-BE5E-4327-9937-0EED79FC26F0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1E136AA-4875-4B83-B254-E31E8DDF7861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F1D8C42-A78B-4762-A1E3-E918762F043F}"/>
              </a:ext>
            </a:extLst>
          </p:cNvPr>
          <p:cNvSpPr txBox="1">
            <a:spLocks/>
          </p:cNvSpPr>
          <p:nvPr/>
        </p:nvSpPr>
        <p:spPr>
          <a:xfrm>
            <a:off x="244650" y="457199"/>
            <a:ext cx="8823150" cy="595524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গণপ্রজাতন্ত্রী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 নির্বাচন কমিশনার ও অনধিক চারজন কমিশনার নিয়ে নির্বাচন কমিশন গঠিত।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মেয়াদ কার্যভার গ্রহনের তারিখ হতে পাঁচ বছর।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রাষ্ট্রপতি নিয়োগ দেন।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সংবিধানে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বর্নিত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নির্দেশাবলি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4735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616687" cy="3276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892-C2A3-4C2E-A43E-BC3551A93EA7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4DCCD38-523C-49CF-A32D-38A073C2F25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CF0387-DEBA-4B7C-9AB4-5D1D305CAE9A}"/>
              </a:ext>
            </a:extLst>
          </p:cNvPr>
          <p:cNvSpPr txBox="1">
            <a:spLocks/>
          </p:cNvSpPr>
          <p:nvPr/>
        </p:nvSpPr>
        <p:spPr>
          <a:xfrm>
            <a:off x="228600" y="3581399"/>
            <a:ext cx="8839200" cy="283104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 কমিশনের কার্যাদি সম্পন্ন করার জন্য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নিজস্ব সচিবালয় আছে।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কমিশন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নিরপেক্ষ।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জনবলের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4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892-C2A3-4C2E-A43E-BC3551A93EA7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4DCCD38-523C-49CF-A32D-38A073C2F25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F3D7D-9E9C-49F8-8318-1975F7B1F1C8}"/>
              </a:ext>
            </a:extLst>
          </p:cNvPr>
          <p:cNvSpPr/>
          <p:nvPr/>
        </p:nvSpPr>
        <p:spPr>
          <a:xfrm>
            <a:off x="762000" y="381000"/>
            <a:ext cx="7848600" cy="14478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7033BD9-D041-4AC0-828F-1E3268572F10}"/>
              </a:ext>
            </a:extLst>
          </p:cNvPr>
          <p:cNvSpPr txBox="1">
            <a:spLocks/>
          </p:cNvSpPr>
          <p:nvPr/>
        </p:nvSpPr>
        <p:spPr>
          <a:xfrm>
            <a:off x="320850" y="3124200"/>
            <a:ext cx="8746950" cy="20421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 কমিশন বলতে কি বুঝ?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0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387928"/>
            <a:ext cx="4343400" cy="1974272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A89F-B5FD-42C6-BD81-A70E3142902D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3C741AF-A061-4A26-8BBD-F1228E9314DA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7DE495A-0C2B-4AA4-A29C-4C36CD164DC0}"/>
              </a:ext>
            </a:extLst>
          </p:cNvPr>
          <p:cNvSpPr txBox="1">
            <a:spLocks/>
          </p:cNvSpPr>
          <p:nvPr/>
        </p:nvSpPr>
        <p:spPr>
          <a:xfrm>
            <a:off x="244650" y="3276600"/>
            <a:ext cx="8746950" cy="20421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ln w="1905"/>
                <a:solidFill>
                  <a:srgbClr val="ED45A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নির্বাচন কমিশনের গঠন খাতায় লিখ। </a:t>
            </a:r>
            <a:endParaRPr lang="en-US" sz="5400" b="1" dirty="0">
              <a:ln w="1905"/>
              <a:solidFill>
                <a:srgbClr val="ED45A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4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850" y="381000"/>
            <a:ext cx="8746950" cy="16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নির্বাচন কমিশনের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কার্যাবলি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2F2B-0A87-4B4E-BCF0-1B68CC2E1B38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E87E2E7-42D2-412E-B341-55277D14D8F2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539688-DB1E-4A8A-A096-31F8C880A6DA}"/>
              </a:ext>
            </a:extLst>
          </p:cNvPr>
          <p:cNvSpPr txBox="1">
            <a:spLocks/>
          </p:cNvSpPr>
          <p:nvPr/>
        </p:nvSpPr>
        <p:spPr>
          <a:xfrm>
            <a:off x="397050" y="2133599"/>
            <a:ext cx="8746950" cy="406189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 নির্বাচন পরিচালনা করা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ভোটার তালিকা প্রনয়ন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ভোটারদের পরিচয়পত্র প্রদান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মনোনয়নপত্র বাছাইকরণ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নির্বাচনি এলাকার সীমানা নির্ধারন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7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685800"/>
            <a:ext cx="46482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FA91-314F-45F8-96F7-02C24DB8BEBA}" type="datetime1">
              <a:rPr lang="en-US" smtClean="0"/>
              <a:t>9/14/2020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0" b="94600" l="9867" r="89867">
                        <a14:foregroundMark x1="24800" y1="21600" x2="31467" y2="18200"/>
                        <a14:foregroundMark x1="29333" y1="35800" x2="30933" y2="35800"/>
                        <a14:foregroundMark x1="31733" y1="35400" x2="33600" y2="36400"/>
                        <a14:foregroundMark x1="45067" y1="80400" x2="44267" y2="84800"/>
                        <a14:backgroundMark x1="57067" y1="82800" x2="73600" y2="85400"/>
                        <a14:backgroundMark x1="37600" y1="82400" x2="36533" y2="8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30" y="457200"/>
            <a:ext cx="2097770" cy="264981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BB3ECC4E-4207-4456-AD47-B0E2FB0A62E4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77E54-CD25-49E2-91E8-A55E2F565A0E}"/>
              </a:ext>
            </a:extLst>
          </p:cNvPr>
          <p:cNvSpPr txBox="1"/>
          <p:nvPr/>
        </p:nvSpPr>
        <p:spPr>
          <a:xfrm>
            <a:off x="390250" y="2057400"/>
            <a:ext cx="84289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১।নির্বাচন কমিশনারদের কার্যভারের মেয়াদ কত বছর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৫বছর    (খ)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৭বছর </a:t>
            </a: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১০বছর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৮বছর </a:t>
            </a:r>
          </a:p>
          <a:p>
            <a:pPr algn="just"/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২।কয়জন নির্বাচন কমিশনার নিয়ে নির্বাচন কমিশন গঠিত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৩জন   (খ)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৪জন </a:t>
            </a: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৫জন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৬জন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5DAC3-BA4D-4F30-AA87-5CACFCD48601}"/>
              </a:ext>
            </a:extLst>
          </p:cNvPr>
          <p:cNvSpPr/>
          <p:nvPr/>
        </p:nvSpPr>
        <p:spPr>
          <a:xfrm>
            <a:off x="457200" y="2590800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9EED1C-D593-48E2-8673-8D63E6EC22B6}"/>
              </a:ext>
            </a:extLst>
          </p:cNvPr>
          <p:cNvSpPr/>
          <p:nvPr/>
        </p:nvSpPr>
        <p:spPr>
          <a:xfrm>
            <a:off x="2133600" y="4876800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8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73AF-BB01-4BCF-AD3B-8F0A1B9EFF73}" type="datetime1">
              <a:rPr lang="en-US" smtClean="0"/>
              <a:t>9/14/2020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286941"/>
            <a:ext cx="4834978" cy="184665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358B3AA-E636-473C-88A5-B72412294F78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F0520-D58D-4743-A8A4-CED5266BA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8194"/>
            <a:ext cx="2438400" cy="2037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C753D61-60A7-44E1-B770-6532812AF023}"/>
              </a:ext>
            </a:extLst>
          </p:cNvPr>
          <p:cNvSpPr txBox="1">
            <a:spLocks/>
          </p:cNvSpPr>
          <p:nvPr/>
        </p:nvSpPr>
        <p:spPr>
          <a:xfrm>
            <a:off x="304800" y="3291880"/>
            <a:ext cx="8746950" cy="20421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নির্বাচন কমিশনের ক্ষমতা ও কার্যাবলি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খাতায় লিখ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00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7" b="99269" l="9846" r="89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67"/>
          <a:stretch/>
        </p:blipFill>
        <p:spPr>
          <a:xfrm>
            <a:off x="2057400" y="1752600"/>
            <a:ext cx="545916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2640" y="533162"/>
            <a:ext cx="6602160" cy="160043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F924-0557-4638-9971-A3C7EE0A79CE}" type="datetime1">
              <a:rPr lang="en-US" smtClean="0"/>
              <a:t>9/14/2020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F88ADE4-4E67-4E38-8439-83354480EEE9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4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D8854-45D1-4934-BF04-DB6453C7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9/14/2020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60475-1DFB-4266-B984-5756989ED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91600" cy="64008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A00ED0C-5AA1-49A5-B513-031C9BF622B6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BAD7C3B-841A-4531-96B2-C4AFE740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051">
            <a:off x="3011547" y="1891559"/>
            <a:ext cx="1914697" cy="23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1D59F16-9F59-4D9B-9BBF-8357815B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783">
            <a:off x="166610" y="3330196"/>
            <a:ext cx="1914697" cy="23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6BCD861-3049-4A30-9CB4-592C2C8D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163">
            <a:off x="6050629" y="2223697"/>
            <a:ext cx="1914697" cy="23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6E34AC-18D3-40D0-A8A0-E78F1E12D2F5}"/>
              </a:ext>
            </a:extLst>
          </p:cNvPr>
          <p:cNvSpPr txBox="1"/>
          <p:nvPr/>
        </p:nvSpPr>
        <p:spPr>
          <a:xfrm>
            <a:off x="228600" y="533162"/>
            <a:ext cx="8915400" cy="160043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05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8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থেকো,নিরাপদে</a:t>
            </a:r>
            <a:r>
              <a:rPr lang="en-US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8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8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142A46-8938-44F5-A03F-C49E9069E8A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325DB63-ACEF-4A0D-8B91-EEBF7427468D}"/>
              </a:ext>
            </a:extLst>
          </p:cNvPr>
          <p:cNvSpPr txBox="1">
            <a:spLocks/>
          </p:cNvSpPr>
          <p:nvPr/>
        </p:nvSpPr>
        <p:spPr>
          <a:xfrm>
            <a:off x="2133600" y="-685800"/>
            <a:ext cx="5791200" cy="3657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7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67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br>
              <a:rPr lang="en-US" b="1" dirty="0">
                <a:solidFill>
                  <a:srgbClr val="00FF00"/>
                </a:solidFill>
              </a:rPr>
            </a:br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E653CC69-8E00-45D3-BB84-4BB030F71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82800"/>
            <a:ext cx="6248400" cy="416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03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1A4-F5DA-4AB2-A998-AD613932D834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429000" y="435076"/>
            <a:ext cx="2819400" cy="936524"/>
          </a:xfrm>
          <a:prstGeom prst="ellipse">
            <a:avLst/>
          </a:prstGeom>
          <a:noFill/>
          <a:ln w="57150">
            <a:solidFill>
              <a:srgbClr val="ED4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normAutofit fontScale="90000"/>
          </a:bodyPr>
          <a:lstStyle/>
          <a:p>
            <a:r>
              <a:rPr lang="bn-BD" sz="6000" spc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spc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962400"/>
            <a:ext cx="419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দেবনাথ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ফিরোজপুর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জনকল্যান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733800"/>
            <a:ext cx="44675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গণতন্ত্রে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।)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1" t="19193" r="25478" b="44444"/>
          <a:stretch/>
        </p:blipFill>
        <p:spPr>
          <a:xfrm>
            <a:off x="228600" y="228600"/>
            <a:ext cx="3048000" cy="326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A13F0AA-7D1F-450F-AD28-BCB8E73F61A4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D52C53C9-6528-48E6-BC0B-D27D1948AA9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71989" y="3058931"/>
            <a:ext cx="1209611" cy="3570469"/>
            <a:chOff x="10824688" y="2148337"/>
            <a:chExt cx="1367312" cy="4709663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77459017-FF27-4C37-9D48-A7250614A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9391416" y="4057416"/>
              <a:ext cx="4286434" cy="131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E51BDB46-8AC7-4A86-8DC2-73947EF3B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10261" flipH="1">
              <a:off x="10849978" y="2123047"/>
              <a:ext cx="1200750" cy="125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51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D11A2-97A0-4DA3-9576-B39004EE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BFB3120-BEFF-4EBD-9441-9F109125ABB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56CC9-3818-403E-92D0-E1FDBBDA9CF1}"/>
              </a:ext>
            </a:extLst>
          </p:cNvPr>
          <p:cNvSpPr txBox="1"/>
          <p:nvPr/>
        </p:nvSpPr>
        <p:spPr>
          <a:xfrm>
            <a:off x="1828800" y="247471"/>
            <a:ext cx="6000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BA7E6C-2B3C-4C4B-8769-170F21999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9292"/>
            <a:ext cx="7615149" cy="47415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B01453-2423-4F2B-868D-D4BCC48B9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7" y="1828800"/>
            <a:ext cx="7555966" cy="4495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19ADCF-0C69-40BD-9EA3-43489B5F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371600"/>
            <a:ext cx="7669883" cy="50408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D2775F-1D8A-4CFD-853D-3BAE36A68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2469"/>
            <a:ext cx="8461412" cy="50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273-36DF-49EB-8661-1D4D15DE6EFF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C2FC6F7-23A6-4CC6-B6D6-D3601B7A7D04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08B31-2360-4508-89AE-ABB2FBC23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" b="99070" l="12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67" y="746351"/>
            <a:ext cx="6531665" cy="5365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232E3-4619-405E-BDF5-84C5E31ED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8" t="14156" r="17495" b="29221"/>
          <a:stretch/>
        </p:blipFill>
        <p:spPr>
          <a:xfrm>
            <a:off x="2819400" y="1905000"/>
            <a:ext cx="352043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1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39" y="914162"/>
            <a:ext cx="8829661" cy="52937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এতক্ষণ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যে ছবি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দেখেছ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বাংলাদেশ নির্বাচন কমিশন</a:t>
            </a:r>
            <a:endParaRPr lang="en-US" sz="8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লগো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FB5-078B-4805-BB39-8E26A3C5B705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0BCB7C4-4DFA-4D3B-B91B-4CEAE38C7438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933" y="580072"/>
            <a:ext cx="74446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5163" y="2590800"/>
            <a:ext cx="6361037" cy="184665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 কমিশন 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FF7-9EA9-4702-A05A-B3F971030EA7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E10638A-DFED-452D-8661-B01CFAC7F9E1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623" y="457200"/>
            <a:ext cx="3629520" cy="172354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>
                <a:ln w="11430"/>
                <a:solidFill>
                  <a:srgbClr val="ED45A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b="1" dirty="0">
              <a:ln w="11430"/>
              <a:solidFill>
                <a:srgbClr val="ED45A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</a:p>
          <a:p>
            <a:pPr algn="just"/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১।নির্বাচন কমিশন কী তা বলতে পারবে।</a:t>
            </a:r>
          </a:p>
          <a:p>
            <a:pPr algn="just"/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২।নির্বাচন কমিশনের গঠন ব্যাখ্যা করতে পারবে।</a:t>
            </a:r>
          </a:p>
          <a:p>
            <a:pPr algn="just"/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৩।নির্বাচন কমিশনের ক্ষমতা ও কার্যাবলি ব্যাখ্যা করতে পারবে।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4CE6-9EF0-4BAF-8B6D-CBBBE51AEAD8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D8595F0-E4FE-4071-AA27-8C0F63C44BFA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303" r="8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50" r="28327" b="17149"/>
          <a:stretch/>
        </p:blipFill>
        <p:spPr>
          <a:xfrm>
            <a:off x="3343210" y="441021"/>
            <a:ext cx="2548974" cy="2149779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914400" y="2895600"/>
            <a:ext cx="6781800" cy="990600"/>
          </a:xfrm>
          <a:prstGeom prst="homePlat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নির্বাচন কমিশন কী?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03BF-E299-48CA-A53E-17FD28DBF20D}" type="datetime1">
              <a:rPr lang="en-US" smtClean="0"/>
              <a:t>9/14/2020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6E4FB8E-B98F-4AA6-91AD-22A00B0BA861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DBA30CA-1362-4D7C-8CD2-24152F54B8E5}"/>
              </a:ext>
            </a:extLst>
          </p:cNvPr>
          <p:cNvSpPr txBox="1">
            <a:spLocks/>
          </p:cNvSpPr>
          <p:nvPr/>
        </p:nvSpPr>
        <p:spPr>
          <a:xfrm>
            <a:off x="244650" y="4358680"/>
            <a:ext cx="8746950" cy="20421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3200" b="1" dirty="0">
                <a:latin typeface="NikoshBAN" pitchFamily="2" charset="0"/>
                <a:cs typeface="NikoshBAN" pitchFamily="2" charset="0"/>
              </a:rPr>
              <a:t>যে কমিশন একটি দেশের সকল নির্বাচন ব্যাবস্থা সুষ্ঠ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ু </a:t>
            </a:r>
            <a:r>
              <a:rPr lang="bn-IN" sz="3200" b="1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নিরপেক্ষভাবে পরিচালনা করে থাকে তাকে নির্বাচন কমিশন বলে।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2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362</TotalTime>
  <Words>367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Metropolitan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ismail - [2010]</dc:creator>
  <cp:lastModifiedBy>Sanjoy Bhowmik</cp:lastModifiedBy>
  <cp:revision>117</cp:revision>
  <dcterms:created xsi:type="dcterms:W3CDTF">2019-09-11T15:15:16Z</dcterms:created>
  <dcterms:modified xsi:type="dcterms:W3CDTF">2020-09-14T13:48:23Z</dcterms:modified>
</cp:coreProperties>
</file>