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64" r:id="rId4"/>
    <p:sldId id="265" r:id="rId5"/>
    <p:sldId id="271" r:id="rId6"/>
    <p:sldId id="269" r:id="rId7"/>
    <p:sldId id="277" r:id="rId8"/>
    <p:sldId id="272" r:id="rId9"/>
    <p:sldId id="260" r:id="rId10"/>
    <p:sldId id="273" r:id="rId11"/>
    <p:sldId id="261" r:id="rId12"/>
    <p:sldId id="262" r:id="rId13"/>
    <p:sldId id="276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C6D7-9487-48A4-BDBB-ABEE664B2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6CE90-1FD3-412A-B58B-BD9C3070E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6202E-BEEF-4129-8125-DBCEF8DE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F87CE-F5D2-48A3-8F1F-95EA8484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F08F0-6AA7-4BF8-B41A-92C49073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7B6E-79A2-40B5-9A73-FE2F6DFA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D33BE-62BB-4B55-B033-24857CBF0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7D04-7FC4-436D-9F6B-996D1CB3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FDC30-6F29-4C31-8CF1-045D1F7D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A5366-FDE1-4AF9-BBDC-16D14AE5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CD7A1D-BCBC-46E4-8199-56CBAF718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4BA05-B050-4E54-8232-D539338EA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1BE62-D441-49F6-9DEF-80CFCD4E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55FD5-6BD2-4E70-8DA6-A6C4A7076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42ACB-3A8F-4912-B395-052E1C1A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3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1A6B-893B-4740-9FD1-389D7D33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8F5-92CF-4901-AE25-1A071719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9D2D3-B6F3-484A-951A-419BF45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8B9DA-5C4B-4B07-B7E3-342E4941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3846C-5E76-487B-950F-846F4C9E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08AB-9294-43EB-AB78-7CFC7D88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ACBC0-9B3C-464E-8FBA-3382C5203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6083C-6893-4B0F-A2A5-DD21D36D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7880B-2074-4701-A716-66CE1516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0E19-669D-4A48-BE54-A7E5CFC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5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2A40-01FC-4BEC-AC9C-70E87DEB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E64C-AB43-4C8E-B37E-76050E779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F5696-637C-4D5E-826A-748ABB4D2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1AFE7-7DC4-4E5B-AD9F-14368C2C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CAB41-0323-47AA-8A2E-145289C6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91306-FB8C-409E-9B80-FF47A0C0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8CE2-6739-434B-8EB6-B1DA20F1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9E85D-4F6E-4122-B70E-6680707B0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0E16E-BF39-4F1C-A2C5-4D31F17C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D4C20-4290-466C-8071-205564A2F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A23A0-827F-4F5B-BB93-32E2AC64A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BF0BB-1710-410D-B24F-7CECEB39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542F9-4DBA-4393-9979-222F999F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9996A-BBE9-4FE7-8198-CF403103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93FB-9B91-4739-B366-1DC8E5A6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970CD-7979-4436-B993-03A5E47E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54AD3-2B1F-4F1F-A076-E9203B99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1A7C7-540C-43E6-BC90-C510BC5E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5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0F0BE-14D8-4479-B3C0-D3DAB8E5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F3B05-2472-43D1-930E-E4957818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C3DB2-4E60-44FC-A6F1-6F5EBCF1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9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71B3-DE30-48DB-A35A-3E759A8E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5B4D-8ABF-4609-AE50-CC1FC8C7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5D6D9-6AA4-4C17-94F5-833636D2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B90A1-3F56-4D0B-8998-72DF94D0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DD343-A2BF-4D78-B29C-641176EB2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26792-1A54-43B4-A3FC-6A6869A0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1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F21-0EC2-448A-9BDF-021ACBF3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678DE5-51CE-4C17-9246-CE77CD118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92C3C-2FB9-4750-812C-52AE96A28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E66B2-880F-43A8-BCF4-E679459E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B58DA-B187-4454-95AD-157FEF01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CC470-E589-4F7E-AEC6-7CD96E8E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4F5A9-F536-4352-985F-799D8CCEB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47013-132B-4D2A-BBE8-C0871BECE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70C77-BAEF-4152-8B37-4DD750FAC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248AF-2CFA-429E-8018-BA1AB46C660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F9619-1D90-487F-97E5-5EEA62538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D7632-259D-499C-8215-BD4B15DA5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71E3-07C1-4A72-8814-1006A5B90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ritikona.blogspot.com/2012/12/blog-post_1644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41819-9F24-4A02-A8A9-A4BCF61A5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18360"/>
            <a:ext cx="11635409" cy="6621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75A18A-21BA-487E-83EF-9B2AA432000B}"/>
              </a:ext>
            </a:extLst>
          </p:cNvPr>
          <p:cNvSpPr txBox="1"/>
          <p:nvPr/>
        </p:nvSpPr>
        <p:spPr>
          <a:xfrm>
            <a:off x="1311965" y="2597426"/>
            <a:ext cx="68248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/>
              <a:t>শুভ সকাল</a:t>
            </a:r>
          </a:p>
        </p:txBody>
      </p:sp>
    </p:spTree>
    <p:extLst>
      <p:ext uri="{BB962C8B-B14F-4D97-AF65-F5344CB8AC3E}">
        <p14:creationId xmlns:p14="http://schemas.microsoft.com/office/powerpoint/2010/main" val="17924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69C83-97F0-435B-8BD5-4C536B65F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t="36733" r="2500" b="11841"/>
          <a:stretch/>
        </p:blipFill>
        <p:spPr>
          <a:xfrm>
            <a:off x="450574" y="808382"/>
            <a:ext cx="11608904" cy="556591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9649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3670F-760A-4885-A185-6DB31CC70993}"/>
              </a:ext>
            </a:extLst>
          </p:cNvPr>
          <p:cNvSpPr txBox="1"/>
          <p:nvPr/>
        </p:nvSpPr>
        <p:spPr>
          <a:xfrm>
            <a:off x="3631096" y="304800"/>
            <a:ext cx="39624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শুন্যস্থান পূরণ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C8332D-C862-454A-85E1-40689C6FA667}"/>
              </a:ext>
            </a:extLst>
          </p:cNvPr>
          <p:cNvSpPr txBox="1"/>
          <p:nvPr/>
        </p:nvSpPr>
        <p:spPr>
          <a:xfrm>
            <a:off x="132522" y="1809250"/>
            <a:ext cx="11383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১) ধর্মীয় অনুষ্ঠান ধর্মের একটি……………অংশ।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1A5F9B-6D94-4747-8347-D277760990E9}"/>
              </a:ext>
            </a:extLst>
          </p:cNvPr>
          <p:cNvSpPr txBox="1"/>
          <p:nvPr/>
        </p:nvSpPr>
        <p:spPr>
          <a:xfrm>
            <a:off x="6096000" y="1706815"/>
            <a:ext cx="1775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গুরুত্বপূর্ণ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D9D5A-F4C9-4B4B-A22E-4D697994C000}"/>
              </a:ext>
            </a:extLst>
          </p:cNvPr>
          <p:cNvSpPr txBox="1"/>
          <p:nvPr/>
        </p:nvSpPr>
        <p:spPr>
          <a:xfrm>
            <a:off x="59636" y="2760447"/>
            <a:ext cx="11847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২) ধর্মীয় অনুষ্ঠানগুলো বিভিন্ন ...............উদযাপিত হয়।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F7C26-F504-4F93-A0FA-E7B979D74D66}"/>
              </a:ext>
            </a:extLst>
          </p:cNvPr>
          <p:cNvSpPr txBox="1"/>
          <p:nvPr/>
        </p:nvSpPr>
        <p:spPr>
          <a:xfrm>
            <a:off x="6122503" y="2673979"/>
            <a:ext cx="1749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পূর্ণিমায়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EFA07-150B-4498-B3BB-7A67791FCB6D}"/>
              </a:ext>
            </a:extLst>
          </p:cNvPr>
          <p:cNvSpPr txBox="1"/>
          <p:nvPr/>
        </p:nvSpPr>
        <p:spPr>
          <a:xfrm>
            <a:off x="0" y="3645348"/>
            <a:ext cx="11489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৩) বুদ্ধের .............স্মরণ করার জন্যই ধর্মীয় অনুষ্ঠান পালন করা হয়।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825C4-69DF-405D-A163-D4645EED0BE7}"/>
              </a:ext>
            </a:extLst>
          </p:cNvPr>
          <p:cNvSpPr txBox="1"/>
          <p:nvPr/>
        </p:nvSpPr>
        <p:spPr>
          <a:xfrm>
            <a:off x="56323" y="5210233"/>
            <a:ext cx="11847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৪) ধর্মীয় অনুষ্ঠানে যাওয়া এবং ……........করা পূণ্যময় কাজ।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9516D-8990-4A61-8784-28C9251B7FA6}"/>
              </a:ext>
            </a:extLst>
          </p:cNvPr>
          <p:cNvSpPr txBox="1"/>
          <p:nvPr/>
        </p:nvSpPr>
        <p:spPr>
          <a:xfrm>
            <a:off x="2136914" y="3608410"/>
            <a:ext cx="194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আর্দশকে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E54467-FD08-4ADF-932B-4E7BF2F4280B}"/>
              </a:ext>
            </a:extLst>
          </p:cNvPr>
          <p:cNvSpPr txBox="1"/>
          <p:nvPr/>
        </p:nvSpPr>
        <p:spPr>
          <a:xfrm>
            <a:off x="6122503" y="5216881"/>
            <a:ext cx="1881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অংশগ্রহণ</a:t>
            </a:r>
          </a:p>
        </p:txBody>
      </p:sp>
    </p:spTree>
    <p:extLst>
      <p:ext uri="{BB962C8B-B14F-4D97-AF65-F5344CB8AC3E}">
        <p14:creationId xmlns:p14="http://schemas.microsoft.com/office/powerpoint/2010/main" val="38344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F879C-1FE9-4093-8B48-68E783232D7D}"/>
              </a:ext>
            </a:extLst>
          </p:cNvPr>
          <p:cNvSpPr txBox="1"/>
          <p:nvPr/>
        </p:nvSpPr>
        <p:spPr>
          <a:xfrm>
            <a:off x="4015409" y="344557"/>
            <a:ext cx="3313043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সংক্ষিপ্ত প্রশ্ন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6CC6F0-1A84-4253-8B9B-9A71A6628AB5}"/>
              </a:ext>
            </a:extLst>
          </p:cNvPr>
          <p:cNvSpPr txBox="1"/>
          <p:nvPr/>
        </p:nvSpPr>
        <p:spPr>
          <a:xfrm>
            <a:off x="556592" y="1658975"/>
            <a:ext cx="642730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১) কয়েকটি পূর্ণিমার নাম বল?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F1D8AB-0FD2-46AD-89E2-00817E2192CE}"/>
              </a:ext>
            </a:extLst>
          </p:cNvPr>
          <p:cNvSpPr txBox="1"/>
          <p:nvPr/>
        </p:nvSpPr>
        <p:spPr>
          <a:xfrm>
            <a:off x="298174" y="4678161"/>
            <a:ext cx="1106556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২) ধর্মীয় অনুষ্ঠানগুলো কার জীবনের সঙ্গে সম্পর্কযুক্ত?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3FA0A-78EE-4D2B-A0E2-1DF707F38558}"/>
              </a:ext>
            </a:extLst>
          </p:cNvPr>
          <p:cNvSpPr txBox="1"/>
          <p:nvPr/>
        </p:nvSpPr>
        <p:spPr>
          <a:xfrm>
            <a:off x="298174" y="5590113"/>
            <a:ext cx="11595651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উত্তরঃ বুদ্ধ জীবনের সঙ্গে ধর্মীয় অনুষ্ঠানগুলো সম্পর্কযুক্ত।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7E70-F204-42B9-864D-C919132696A8}"/>
              </a:ext>
            </a:extLst>
          </p:cNvPr>
          <p:cNvSpPr txBox="1"/>
          <p:nvPr/>
        </p:nvSpPr>
        <p:spPr>
          <a:xfrm>
            <a:off x="463827" y="2665922"/>
            <a:ext cx="1159565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/>
              <a:t>উত্তরঃ কয়েকটি পূর্ণিমার নাম হলো- বুদ্ধ পূর্ণিমা, আষাঢ়ী পূর্ণিমা, প্রবারণা পূর্ণিমা, ইত্যাদি। </a:t>
            </a:r>
          </a:p>
        </p:txBody>
      </p:sp>
    </p:spTree>
    <p:extLst>
      <p:ext uri="{BB962C8B-B14F-4D97-AF65-F5344CB8AC3E}">
        <p14:creationId xmlns:p14="http://schemas.microsoft.com/office/powerpoint/2010/main" val="1155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17B4E-F1FD-4AD0-804A-3555B9C142CA}"/>
              </a:ext>
            </a:extLst>
          </p:cNvPr>
          <p:cNvSpPr txBox="1"/>
          <p:nvPr/>
        </p:nvSpPr>
        <p:spPr>
          <a:xfrm>
            <a:off x="4485860" y="305664"/>
            <a:ext cx="322027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/>
              <a:t>সংক্ষিপ্ত প্রশ্ন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60CEA-5B8B-43CB-BC16-700F1A171B19}"/>
              </a:ext>
            </a:extLst>
          </p:cNvPr>
          <p:cNvSpPr txBox="1"/>
          <p:nvPr/>
        </p:nvSpPr>
        <p:spPr>
          <a:xfrm>
            <a:off x="1076738" y="1802296"/>
            <a:ext cx="681824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৩) ধর্মীয় অনুষ্ঠান কাকে বলে?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9790C-F54C-4F45-B613-42D79456C8C0}"/>
              </a:ext>
            </a:extLst>
          </p:cNvPr>
          <p:cNvSpPr txBox="1"/>
          <p:nvPr/>
        </p:nvSpPr>
        <p:spPr>
          <a:xfrm>
            <a:off x="887896" y="3298495"/>
            <a:ext cx="988612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উত্তরঃ ধর্ম বিষয়ক অনুষ্ঠানকে ধর্মীয় অনুষ্ঠান বলে।</a:t>
            </a:r>
          </a:p>
        </p:txBody>
      </p:sp>
    </p:spTree>
    <p:extLst>
      <p:ext uri="{BB962C8B-B14F-4D97-AF65-F5344CB8AC3E}">
        <p14:creationId xmlns:p14="http://schemas.microsoft.com/office/powerpoint/2010/main" val="1592580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44FCC-594A-4BFE-8EF6-C52474E91F1B}"/>
              </a:ext>
            </a:extLst>
          </p:cNvPr>
          <p:cNvSpPr txBox="1"/>
          <p:nvPr/>
        </p:nvSpPr>
        <p:spPr>
          <a:xfrm>
            <a:off x="4724400" y="795130"/>
            <a:ext cx="292873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বাড়ির কাজ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EAE80-78C3-43CC-810A-42EF053B3A88}"/>
              </a:ext>
            </a:extLst>
          </p:cNvPr>
          <p:cNvSpPr txBox="1"/>
          <p:nvPr/>
        </p:nvSpPr>
        <p:spPr>
          <a:xfrm>
            <a:off x="516835" y="3088766"/>
            <a:ext cx="1115833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/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 পূর্ণিমার তিনটি প্রধান ঘটনা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কী কী?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6922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CC5D8-EC2A-4924-9DBD-CDBBEE9A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798" y="288234"/>
            <a:ext cx="11476386" cy="6281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45585-A33E-4273-9DE3-6688488294D6}"/>
              </a:ext>
            </a:extLst>
          </p:cNvPr>
          <p:cNvSpPr txBox="1"/>
          <p:nvPr/>
        </p:nvSpPr>
        <p:spPr>
          <a:xfrm>
            <a:off x="5075583" y="3428999"/>
            <a:ext cx="3617843" cy="186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2060"/>
                </a:solidFill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9589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2ABDC4-80B9-4B73-B6E7-A3FAF1880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91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43EBE9-A4D5-4D9F-B2AE-545F6F56F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4" t="29185" r="21252" b="34564"/>
          <a:stretch/>
        </p:blipFill>
        <p:spPr>
          <a:xfrm>
            <a:off x="8055220" y="1974574"/>
            <a:ext cx="3816161" cy="4056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39DD2-1267-48D5-89FA-71AFED048E4B}"/>
              </a:ext>
            </a:extLst>
          </p:cNvPr>
          <p:cNvSpPr txBox="1"/>
          <p:nvPr/>
        </p:nvSpPr>
        <p:spPr>
          <a:xfrm>
            <a:off x="3538330" y="194413"/>
            <a:ext cx="472568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5400" dirty="0"/>
              <a:t>শিক্ষক পরিচিতি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34958B-76DC-4753-9A26-3F672D5FD01F}"/>
              </a:ext>
            </a:extLst>
          </p:cNvPr>
          <p:cNvSpPr txBox="1"/>
          <p:nvPr/>
        </p:nvSpPr>
        <p:spPr>
          <a:xfrm>
            <a:off x="483704" y="1987826"/>
            <a:ext cx="6109252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নামঃ বিনয় বিকাশ চাকমা</a:t>
            </a:r>
          </a:p>
          <a:p>
            <a:r>
              <a:rPr lang="en-US" sz="5400" dirty="0"/>
              <a:t>সহকারি শিক্ষক</a:t>
            </a:r>
          </a:p>
          <a:p>
            <a:r>
              <a:rPr lang="en-US" sz="5400" dirty="0"/>
              <a:t>মানিকছড়ি মুসলিম পাড়া সরকারি প্রাথমিক বিদ্যালয়</a:t>
            </a:r>
          </a:p>
          <a:p>
            <a:r>
              <a:rPr lang="en-US" sz="5400" dirty="0"/>
              <a:t>মানিকছড়ি, খাগড়াছড়ি।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DB985A-3604-47B3-BFCC-F881A70A44C7}"/>
              </a:ext>
            </a:extLst>
          </p:cNvPr>
          <p:cNvCxnSpPr>
            <a:cxnSpLocks/>
          </p:cNvCxnSpPr>
          <p:nvPr/>
        </p:nvCxnSpPr>
        <p:spPr>
          <a:xfrm>
            <a:off x="7210888" y="1987826"/>
            <a:ext cx="153679" cy="43864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39C8E7-C87E-4AA2-980B-295AB9E10649}"/>
              </a:ext>
            </a:extLst>
          </p:cNvPr>
          <p:cNvCxnSpPr>
            <a:cxnSpLocks/>
          </p:cNvCxnSpPr>
          <p:nvPr/>
        </p:nvCxnSpPr>
        <p:spPr>
          <a:xfrm>
            <a:off x="6913887" y="2196540"/>
            <a:ext cx="129749" cy="40021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3440F7-F09B-4898-9F5E-2F49F46065B0}"/>
              </a:ext>
            </a:extLst>
          </p:cNvPr>
          <p:cNvCxnSpPr>
            <a:cxnSpLocks/>
          </p:cNvCxnSpPr>
          <p:nvPr/>
        </p:nvCxnSpPr>
        <p:spPr>
          <a:xfrm>
            <a:off x="7535582" y="2232986"/>
            <a:ext cx="129749" cy="400215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3E56D-B332-4491-9C02-2A1E32C72B7A}"/>
              </a:ext>
            </a:extLst>
          </p:cNvPr>
          <p:cNvSpPr txBox="1"/>
          <p:nvPr/>
        </p:nvSpPr>
        <p:spPr>
          <a:xfrm>
            <a:off x="4479235" y="291548"/>
            <a:ext cx="279620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পাঠ পরিচিতি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2583C-22EF-457B-B5F4-A97DC3477117}"/>
              </a:ext>
            </a:extLst>
          </p:cNvPr>
          <p:cNvSpPr txBox="1"/>
          <p:nvPr/>
        </p:nvSpPr>
        <p:spPr>
          <a:xfrm>
            <a:off x="622853" y="1953131"/>
            <a:ext cx="6652591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/>
              <a:t>শ্রেণিঃ ৩য়</a:t>
            </a:r>
          </a:p>
          <a:p>
            <a:r>
              <a:rPr lang="en-US" sz="4400" dirty="0"/>
              <a:t>বিষয়ঃ বৌদ্ধধর্ম ও নৈতিক শিক্ষা</a:t>
            </a:r>
          </a:p>
          <a:p>
            <a:r>
              <a:rPr lang="en-US" sz="4400" dirty="0"/>
              <a:t>পাঠ শিরোনামঃ পূর্ণিমা ও ধর্মীয় অনুষ্ঠান</a:t>
            </a:r>
          </a:p>
          <a:p>
            <a:r>
              <a:rPr lang="en-US" sz="4400" dirty="0"/>
              <a:t>পাঠ্যাংশঃ ধর্মীয় অনুষ্ঠান……….বর্ণনা দেওয়া হলো।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/>
              <a:t>পৃষ্ঠাঃ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679E1-EC2A-485A-9B9E-772F152C9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13" r="25978"/>
          <a:stretch/>
        </p:blipFill>
        <p:spPr>
          <a:xfrm>
            <a:off x="7911549" y="1960894"/>
            <a:ext cx="3511826" cy="41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264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বৌদ্ধ সম্প্রদায়ের কঠিন চীবর দানোৎসব শুরু[1]">
            <a:hlinkClick r:id="" action="ppaction://media"/>
            <a:extLst>
              <a:ext uri="{FF2B5EF4-FFF2-40B4-BE49-F238E27FC236}">
                <a16:creationId xmlns:a16="http://schemas.microsoft.com/office/drawing/2014/main" id="{54418E3E-3252-41FB-856C-AB718C8686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922" y="374581"/>
            <a:ext cx="10860156" cy="61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22C94B-726B-40B1-B675-90DFA7ADD713}"/>
              </a:ext>
            </a:extLst>
          </p:cNvPr>
          <p:cNvSpPr txBox="1"/>
          <p:nvPr/>
        </p:nvSpPr>
        <p:spPr>
          <a:xfrm>
            <a:off x="4094922" y="689113"/>
            <a:ext cx="312751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পূর্বজ্ঞান যাচাই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F416B-8029-4C1B-97C6-75BCEC61105C}"/>
              </a:ext>
            </a:extLst>
          </p:cNvPr>
          <p:cNvSpPr txBox="1"/>
          <p:nvPr/>
        </p:nvSpPr>
        <p:spPr>
          <a:xfrm>
            <a:off x="589722" y="2398643"/>
            <a:ext cx="1101255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কখন পরিবারের সকলে মিলে বিহারে গমন করি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17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143A1E-03F3-48F1-A9BA-4D14C14BE815}"/>
              </a:ext>
            </a:extLst>
          </p:cNvPr>
          <p:cNvSpPr txBox="1"/>
          <p:nvPr/>
        </p:nvSpPr>
        <p:spPr>
          <a:xfrm>
            <a:off x="3180522" y="662609"/>
            <a:ext cx="420093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/>
              <a:t>শিখনফল…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A9FE2-8263-4229-8C98-EE05D1ABED83}"/>
              </a:ext>
            </a:extLst>
          </p:cNvPr>
          <p:cNvSpPr txBox="1"/>
          <p:nvPr/>
        </p:nvSpPr>
        <p:spPr>
          <a:xfrm>
            <a:off x="715617" y="2239617"/>
            <a:ext cx="3485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69C24-BB07-46BF-AB04-A7C605DABA26}"/>
              </a:ext>
            </a:extLst>
          </p:cNvPr>
          <p:cNvSpPr txBox="1"/>
          <p:nvPr/>
        </p:nvSpPr>
        <p:spPr>
          <a:xfrm>
            <a:off x="1013790" y="2570923"/>
            <a:ext cx="9806609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১০.১.১ ধর্মীয় অনুষ্ঠান কী বলতে পারবে।</a:t>
            </a:r>
          </a:p>
          <a:p>
            <a:r>
              <a:rPr lang="en-US" sz="6000" dirty="0"/>
              <a:t>১০.১.২ কয়েকটি বৌদ্ধ ধর্মীয় অনুষ্ঠানের নাম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52053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3147F-5FE8-465F-A273-75AE491F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" t="10633" r="2282" b="10294"/>
          <a:stretch/>
        </p:blipFill>
        <p:spPr>
          <a:xfrm>
            <a:off x="238538" y="490330"/>
            <a:ext cx="11675165" cy="612250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3052494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69C83-97F0-435B-8BD5-4C536B65F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t="36733" r="2500" b="11841"/>
          <a:stretch/>
        </p:blipFill>
        <p:spPr>
          <a:xfrm>
            <a:off x="450574" y="808382"/>
            <a:ext cx="11608904" cy="5565913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42789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196</Words>
  <Application>Microsoft Office PowerPoint</Application>
  <PresentationFormat>Widescreen</PresentationFormat>
  <Paragraphs>37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Binay Bikash chakma Binay</dc:creator>
  <cp:lastModifiedBy>Binay Bikash chakma Binay</cp:lastModifiedBy>
  <cp:revision>10</cp:revision>
  <dcterms:created xsi:type="dcterms:W3CDTF">2020-09-08T16:24:05Z</dcterms:created>
  <dcterms:modified xsi:type="dcterms:W3CDTF">2020-09-22T18:02:27Z</dcterms:modified>
</cp:coreProperties>
</file>