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58" r:id="rId4"/>
    <p:sldId id="259" r:id="rId5"/>
    <p:sldId id="271" r:id="rId6"/>
    <p:sldId id="273" r:id="rId7"/>
    <p:sldId id="272" r:id="rId8"/>
    <p:sldId id="260" r:id="rId9"/>
    <p:sldId id="261" r:id="rId10"/>
    <p:sldId id="262" r:id="rId11"/>
    <p:sldId id="263" r:id="rId12"/>
    <p:sldId id="264" r:id="rId13"/>
    <p:sldId id="265" r:id="rId14"/>
    <p:sldId id="266" r:id="rId15"/>
    <p:sldId id="267" r:id="rId16"/>
    <p:sldId id="268"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7C7D-7716-4477-BBB0-2F948BF624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F1E553-25C2-43C3-8CFA-075F190AE1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8DA586-BF95-4869-B3F4-7FD87568BC54}"/>
              </a:ext>
            </a:extLst>
          </p:cNvPr>
          <p:cNvSpPr>
            <a:spLocks noGrp="1"/>
          </p:cNvSpPr>
          <p:nvPr>
            <p:ph type="dt" sz="half" idx="10"/>
          </p:nvPr>
        </p:nvSpPr>
        <p:spPr/>
        <p:txBody>
          <a:bodyPr/>
          <a:lstStyle/>
          <a:p>
            <a:fld id="{50F69EEB-1B8C-471C-9DAE-20CB4C4C236D}" type="datetimeFigureOut">
              <a:rPr lang="en-US" smtClean="0"/>
              <a:t>9/22/2020</a:t>
            </a:fld>
            <a:endParaRPr lang="en-US"/>
          </a:p>
        </p:txBody>
      </p:sp>
      <p:sp>
        <p:nvSpPr>
          <p:cNvPr id="5" name="Footer Placeholder 4">
            <a:extLst>
              <a:ext uri="{FF2B5EF4-FFF2-40B4-BE49-F238E27FC236}">
                <a16:creationId xmlns:a16="http://schemas.microsoft.com/office/drawing/2014/main" id="{EA1B3E7E-E9CB-4166-8C28-3FCA0D7D4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12F2A-9543-4F0E-9D6C-CBF3B8E80F6C}"/>
              </a:ext>
            </a:extLst>
          </p:cNvPr>
          <p:cNvSpPr>
            <a:spLocks noGrp="1"/>
          </p:cNvSpPr>
          <p:nvPr>
            <p:ph type="sldNum" sz="quarter" idx="12"/>
          </p:nvPr>
        </p:nvSpPr>
        <p:spPr/>
        <p:txBody>
          <a:bodyPr/>
          <a:lstStyle/>
          <a:p>
            <a:fld id="{CCFF1FD7-7775-4330-ADE4-4C1746474ECD}" type="slidenum">
              <a:rPr lang="en-US" smtClean="0"/>
              <a:t>‹#›</a:t>
            </a:fld>
            <a:endParaRPr lang="en-US"/>
          </a:p>
        </p:txBody>
      </p:sp>
    </p:spTree>
    <p:extLst>
      <p:ext uri="{BB962C8B-B14F-4D97-AF65-F5344CB8AC3E}">
        <p14:creationId xmlns:p14="http://schemas.microsoft.com/office/powerpoint/2010/main" val="295624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5E1C-412B-4DB1-BDEE-56666FCD57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2519D5-CC3C-4A5B-B8A9-691BB42645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2A067-DD68-4BC7-8193-A8E749B5E306}"/>
              </a:ext>
            </a:extLst>
          </p:cNvPr>
          <p:cNvSpPr>
            <a:spLocks noGrp="1"/>
          </p:cNvSpPr>
          <p:nvPr>
            <p:ph type="dt" sz="half" idx="10"/>
          </p:nvPr>
        </p:nvSpPr>
        <p:spPr/>
        <p:txBody>
          <a:bodyPr/>
          <a:lstStyle/>
          <a:p>
            <a:fld id="{50F69EEB-1B8C-471C-9DAE-20CB4C4C236D}" type="datetimeFigureOut">
              <a:rPr lang="en-US" smtClean="0"/>
              <a:t>9/22/2020</a:t>
            </a:fld>
            <a:endParaRPr lang="en-US"/>
          </a:p>
        </p:txBody>
      </p:sp>
      <p:sp>
        <p:nvSpPr>
          <p:cNvPr id="5" name="Footer Placeholder 4">
            <a:extLst>
              <a:ext uri="{FF2B5EF4-FFF2-40B4-BE49-F238E27FC236}">
                <a16:creationId xmlns:a16="http://schemas.microsoft.com/office/drawing/2014/main" id="{50640EC2-8012-42D1-9068-A61B5F349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06F34-F657-450B-B6C3-3EAA69F79651}"/>
              </a:ext>
            </a:extLst>
          </p:cNvPr>
          <p:cNvSpPr>
            <a:spLocks noGrp="1"/>
          </p:cNvSpPr>
          <p:nvPr>
            <p:ph type="sldNum" sz="quarter" idx="12"/>
          </p:nvPr>
        </p:nvSpPr>
        <p:spPr/>
        <p:txBody>
          <a:bodyPr/>
          <a:lstStyle/>
          <a:p>
            <a:fld id="{CCFF1FD7-7775-4330-ADE4-4C1746474ECD}" type="slidenum">
              <a:rPr lang="en-US" smtClean="0"/>
              <a:t>‹#›</a:t>
            </a:fld>
            <a:endParaRPr lang="en-US"/>
          </a:p>
        </p:txBody>
      </p:sp>
    </p:spTree>
    <p:extLst>
      <p:ext uri="{BB962C8B-B14F-4D97-AF65-F5344CB8AC3E}">
        <p14:creationId xmlns:p14="http://schemas.microsoft.com/office/powerpoint/2010/main" val="48112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50AE81-A4F8-4F04-9E18-CB8226ACCA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1AB44E-8807-4895-BF82-251B278C5D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2EEE6-0587-4FD9-A251-7B086B8C7FB2}"/>
              </a:ext>
            </a:extLst>
          </p:cNvPr>
          <p:cNvSpPr>
            <a:spLocks noGrp="1"/>
          </p:cNvSpPr>
          <p:nvPr>
            <p:ph type="dt" sz="half" idx="10"/>
          </p:nvPr>
        </p:nvSpPr>
        <p:spPr/>
        <p:txBody>
          <a:bodyPr/>
          <a:lstStyle/>
          <a:p>
            <a:fld id="{50F69EEB-1B8C-471C-9DAE-20CB4C4C236D}" type="datetimeFigureOut">
              <a:rPr lang="en-US" smtClean="0"/>
              <a:t>9/22/2020</a:t>
            </a:fld>
            <a:endParaRPr lang="en-US"/>
          </a:p>
        </p:txBody>
      </p:sp>
      <p:sp>
        <p:nvSpPr>
          <p:cNvPr id="5" name="Footer Placeholder 4">
            <a:extLst>
              <a:ext uri="{FF2B5EF4-FFF2-40B4-BE49-F238E27FC236}">
                <a16:creationId xmlns:a16="http://schemas.microsoft.com/office/drawing/2014/main" id="{6C842537-DAA8-48FE-A786-63E0491B8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0E8F6-9BD7-463F-B631-F3BD99ED1A73}"/>
              </a:ext>
            </a:extLst>
          </p:cNvPr>
          <p:cNvSpPr>
            <a:spLocks noGrp="1"/>
          </p:cNvSpPr>
          <p:nvPr>
            <p:ph type="sldNum" sz="quarter" idx="12"/>
          </p:nvPr>
        </p:nvSpPr>
        <p:spPr/>
        <p:txBody>
          <a:bodyPr/>
          <a:lstStyle/>
          <a:p>
            <a:fld id="{CCFF1FD7-7775-4330-ADE4-4C1746474ECD}" type="slidenum">
              <a:rPr lang="en-US" smtClean="0"/>
              <a:t>‹#›</a:t>
            </a:fld>
            <a:endParaRPr lang="en-US"/>
          </a:p>
        </p:txBody>
      </p:sp>
    </p:spTree>
    <p:extLst>
      <p:ext uri="{BB962C8B-B14F-4D97-AF65-F5344CB8AC3E}">
        <p14:creationId xmlns:p14="http://schemas.microsoft.com/office/powerpoint/2010/main" val="127816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EB78-AB66-4099-B2A5-BFE0F9455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7FE81-0A9E-42CB-818D-D800D2BD75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5E9E5-D2D0-483C-9D6F-BF068C72BE0F}"/>
              </a:ext>
            </a:extLst>
          </p:cNvPr>
          <p:cNvSpPr>
            <a:spLocks noGrp="1"/>
          </p:cNvSpPr>
          <p:nvPr>
            <p:ph type="dt" sz="half" idx="10"/>
          </p:nvPr>
        </p:nvSpPr>
        <p:spPr/>
        <p:txBody>
          <a:bodyPr/>
          <a:lstStyle/>
          <a:p>
            <a:fld id="{50F69EEB-1B8C-471C-9DAE-20CB4C4C236D}" type="datetimeFigureOut">
              <a:rPr lang="en-US" smtClean="0"/>
              <a:t>9/22/2020</a:t>
            </a:fld>
            <a:endParaRPr lang="en-US"/>
          </a:p>
        </p:txBody>
      </p:sp>
      <p:sp>
        <p:nvSpPr>
          <p:cNvPr id="5" name="Footer Placeholder 4">
            <a:extLst>
              <a:ext uri="{FF2B5EF4-FFF2-40B4-BE49-F238E27FC236}">
                <a16:creationId xmlns:a16="http://schemas.microsoft.com/office/drawing/2014/main" id="{F38C934C-848D-4E37-95A5-DF0FC7E1C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B1F74-8336-4075-8B3A-E42F35AC4473}"/>
              </a:ext>
            </a:extLst>
          </p:cNvPr>
          <p:cNvSpPr>
            <a:spLocks noGrp="1"/>
          </p:cNvSpPr>
          <p:nvPr>
            <p:ph type="sldNum" sz="quarter" idx="12"/>
          </p:nvPr>
        </p:nvSpPr>
        <p:spPr/>
        <p:txBody>
          <a:bodyPr/>
          <a:lstStyle/>
          <a:p>
            <a:fld id="{CCFF1FD7-7775-4330-ADE4-4C1746474ECD}" type="slidenum">
              <a:rPr lang="en-US" smtClean="0"/>
              <a:t>‹#›</a:t>
            </a:fld>
            <a:endParaRPr lang="en-US"/>
          </a:p>
        </p:txBody>
      </p:sp>
    </p:spTree>
    <p:extLst>
      <p:ext uri="{BB962C8B-B14F-4D97-AF65-F5344CB8AC3E}">
        <p14:creationId xmlns:p14="http://schemas.microsoft.com/office/powerpoint/2010/main" val="3998312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FC69-6BBE-4CB9-8D33-09206819C4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CD5B64-A493-40AB-8FBE-A0FD9C1EF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321ABD-80F5-4948-B9CB-8AE182075A3D}"/>
              </a:ext>
            </a:extLst>
          </p:cNvPr>
          <p:cNvSpPr>
            <a:spLocks noGrp="1"/>
          </p:cNvSpPr>
          <p:nvPr>
            <p:ph type="dt" sz="half" idx="10"/>
          </p:nvPr>
        </p:nvSpPr>
        <p:spPr/>
        <p:txBody>
          <a:bodyPr/>
          <a:lstStyle/>
          <a:p>
            <a:fld id="{50F69EEB-1B8C-471C-9DAE-20CB4C4C236D}" type="datetimeFigureOut">
              <a:rPr lang="en-US" smtClean="0"/>
              <a:t>9/22/2020</a:t>
            </a:fld>
            <a:endParaRPr lang="en-US"/>
          </a:p>
        </p:txBody>
      </p:sp>
      <p:sp>
        <p:nvSpPr>
          <p:cNvPr id="5" name="Footer Placeholder 4">
            <a:extLst>
              <a:ext uri="{FF2B5EF4-FFF2-40B4-BE49-F238E27FC236}">
                <a16:creationId xmlns:a16="http://schemas.microsoft.com/office/drawing/2014/main" id="{9D0C1900-636E-424E-B310-9C186C827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337FC-772E-459C-B426-17B229465957}"/>
              </a:ext>
            </a:extLst>
          </p:cNvPr>
          <p:cNvSpPr>
            <a:spLocks noGrp="1"/>
          </p:cNvSpPr>
          <p:nvPr>
            <p:ph type="sldNum" sz="quarter" idx="12"/>
          </p:nvPr>
        </p:nvSpPr>
        <p:spPr/>
        <p:txBody>
          <a:bodyPr/>
          <a:lstStyle/>
          <a:p>
            <a:fld id="{CCFF1FD7-7775-4330-ADE4-4C1746474ECD}" type="slidenum">
              <a:rPr lang="en-US" smtClean="0"/>
              <a:t>‹#›</a:t>
            </a:fld>
            <a:endParaRPr lang="en-US"/>
          </a:p>
        </p:txBody>
      </p:sp>
    </p:spTree>
    <p:extLst>
      <p:ext uri="{BB962C8B-B14F-4D97-AF65-F5344CB8AC3E}">
        <p14:creationId xmlns:p14="http://schemas.microsoft.com/office/powerpoint/2010/main" val="332043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356-9D84-4E2F-BC75-CDFE0442B4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9D2CB9-5F5C-4E39-BAD6-44DCD16ECF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E6A93-AC32-4165-92D9-57B876960B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3494D8-B090-425F-835C-870DFCDA04B5}"/>
              </a:ext>
            </a:extLst>
          </p:cNvPr>
          <p:cNvSpPr>
            <a:spLocks noGrp="1"/>
          </p:cNvSpPr>
          <p:nvPr>
            <p:ph type="dt" sz="half" idx="10"/>
          </p:nvPr>
        </p:nvSpPr>
        <p:spPr/>
        <p:txBody>
          <a:bodyPr/>
          <a:lstStyle/>
          <a:p>
            <a:fld id="{50F69EEB-1B8C-471C-9DAE-20CB4C4C236D}" type="datetimeFigureOut">
              <a:rPr lang="en-US" smtClean="0"/>
              <a:t>9/22/2020</a:t>
            </a:fld>
            <a:endParaRPr lang="en-US"/>
          </a:p>
        </p:txBody>
      </p:sp>
      <p:sp>
        <p:nvSpPr>
          <p:cNvPr id="6" name="Footer Placeholder 5">
            <a:extLst>
              <a:ext uri="{FF2B5EF4-FFF2-40B4-BE49-F238E27FC236}">
                <a16:creationId xmlns:a16="http://schemas.microsoft.com/office/drawing/2014/main" id="{D5AD3B2E-F3EC-4AD1-936A-530B827A8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09899-94BC-47EE-95CD-E38461FA2F05}"/>
              </a:ext>
            </a:extLst>
          </p:cNvPr>
          <p:cNvSpPr>
            <a:spLocks noGrp="1"/>
          </p:cNvSpPr>
          <p:nvPr>
            <p:ph type="sldNum" sz="quarter" idx="12"/>
          </p:nvPr>
        </p:nvSpPr>
        <p:spPr/>
        <p:txBody>
          <a:bodyPr/>
          <a:lstStyle/>
          <a:p>
            <a:fld id="{CCFF1FD7-7775-4330-ADE4-4C1746474ECD}" type="slidenum">
              <a:rPr lang="en-US" smtClean="0"/>
              <a:t>‹#›</a:t>
            </a:fld>
            <a:endParaRPr lang="en-US"/>
          </a:p>
        </p:txBody>
      </p:sp>
    </p:spTree>
    <p:extLst>
      <p:ext uri="{BB962C8B-B14F-4D97-AF65-F5344CB8AC3E}">
        <p14:creationId xmlns:p14="http://schemas.microsoft.com/office/powerpoint/2010/main" val="84129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B189-85CE-463E-AB13-EDA284037E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DC3AB0-FD9B-457F-B0F5-978A5E514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621A9-907D-4E84-B018-7EB19DA3F7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73FE65-DF35-4EAC-95F5-F097275D68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132A7-A796-441F-BC1A-88103C632C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D00B79-4C01-4B23-8A29-5143FE4214B6}"/>
              </a:ext>
            </a:extLst>
          </p:cNvPr>
          <p:cNvSpPr>
            <a:spLocks noGrp="1"/>
          </p:cNvSpPr>
          <p:nvPr>
            <p:ph type="dt" sz="half" idx="10"/>
          </p:nvPr>
        </p:nvSpPr>
        <p:spPr/>
        <p:txBody>
          <a:bodyPr/>
          <a:lstStyle/>
          <a:p>
            <a:fld id="{50F69EEB-1B8C-471C-9DAE-20CB4C4C236D}" type="datetimeFigureOut">
              <a:rPr lang="en-US" smtClean="0"/>
              <a:t>9/22/2020</a:t>
            </a:fld>
            <a:endParaRPr lang="en-US"/>
          </a:p>
        </p:txBody>
      </p:sp>
      <p:sp>
        <p:nvSpPr>
          <p:cNvPr id="8" name="Footer Placeholder 7">
            <a:extLst>
              <a:ext uri="{FF2B5EF4-FFF2-40B4-BE49-F238E27FC236}">
                <a16:creationId xmlns:a16="http://schemas.microsoft.com/office/drawing/2014/main" id="{6C690BFE-8AF0-410F-9A3A-1C9C8F58A3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465B77-150A-45FB-BDF4-F7D51AB846FB}"/>
              </a:ext>
            </a:extLst>
          </p:cNvPr>
          <p:cNvSpPr>
            <a:spLocks noGrp="1"/>
          </p:cNvSpPr>
          <p:nvPr>
            <p:ph type="sldNum" sz="quarter" idx="12"/>
          </p:nvPr>
        </p:nvSpPr>
        <p:spPr/>
        <p:txBody>
          <a:bodyPr/>
          <a:lstStyle/>
          <a:p>
            <a:fld id="{CCFF1FD7-7775-4330-ADE4-4C1746474ECD}" type="slidenum">
              <a:rPr lang="en-US" smtClean="0"/>
              <a:t>‹#›</a:t>
            </a:fld>
            <a:endParaRPr lang="en-US"/>
          </a:p>
        </p:txBody>
      </p:sp>
    </p:spTree>
    <p:extLst>
      <p:ext uri="{BB962C8B-B14F-4D97-AF65-F5344CB8AC3E}">
        <p14:creationId xmlns:p14="http://schemas.microsoft.com/office/powerpoint/2010/main" val="325036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A782B-0276-47D6-9D8F-A9F65A5E35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1A3A1A-40B4-4884-8DF5-2FC07B1A6D6C}"/>
              </a:ext>
            </a:extLst>
          </p:cNvPr>
          <p:cNvSpPr>
            <a:spLocks noGrp="1"/>
          </p:cNvSpPr>
          <p:nvPr>
            <p:ph type="dt" sz="half" idx="10"/>
          </p:nvPr>
        </p:nvSpPr>
        <p:spPr/>
        <p:txBody>
          <a:bodyPr/>
          <a:lstStyle/>
          <a:p>
            <a:fld id="{50F69EEB-1B8C-471C-9DAE-20CB4C4C236D}" type="datetimeFigureOut">
              <a:rPr lang="en-US" smtClean="0"/>
              <a:t>9/22/2020</a:t>
            </a:fld>
            <a:endParaRPr lang="en-US"/>
          </a:p>
        </p:txBody>
      </p:sp>
      <p:sp>
        <p:nvSpPr>
          <p:cNvPr id="4" name="Footer Placeholder 3">
            <a:extLst>
              <a:ext uri="{FF2B5EF4-FFF2-40B4-BE49-F238E27FC236}">
                <a16:creationId xmlns:a16="http://schemas.microsoft.com/office/drawing/2014/main" id="{44F6BB36-CFE3-4B44-9D63-F7F2276735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4F32E-50E5-4FF7-9D8D-06E42B318A71}"/>
              </a:ext>
            </a:extLst>
          </p:cNvPr>
          <p:cNvSpPr>
            <a:spLocks noGrp="1"/>
          </p:cNvSpPr>
          <p:nvPr>
            <p:ph type="sldNum" sz="quarter" idx="12"/>
          </p:nvPr>
        </p:nvSpPr>
        <p:spPr/>
        <p:txBody>
          <a:bodyPr/>
          <a:lstStyle/>
          <a:p>
            <a:fld id="{CCFF1FD7-7775-4330-ADE4-4C1746474ECD}" type="slidenum">
              <a:rPr lang="en-US" smtClean="0"/>
              <a:t>‹#›</a:t>
            </a:fld>
            <a:endParaRPr lang="en-US"/>
          </a:p>
        </p:txBody>
      </p:sp>
    </p:spTree>
    <p:extLst>
      <p:ext uri="{BB962C8B-B14F-4D97-AF65-F5344CB8AC3E}">
        <p14:creationId xmlns:p14="http://schemas.microsoft.com/office/powerpoint/2010/main" val="205468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1B5980-7AF8-4F8C-A546-1AADF7C2AF0A}"/>
              </a:ext>
            </a:extLst>
          </p:cNvPr>
          <p:cNvSpPr>
            <a:spLocks noGrp="1"/>
          </p:cNvSpPr>
          <p:nvPr>
            <p:ph type="dt" sz="half" idx="10"/>
          </p:nvPr>
        </p:nvSpPr>
        <p:spPr/>
        <p:txBody>
          <a:bodyPr/>
          <a:lstStyle/>
          <a:p>
            <a:fld id="{50F69EEB-1B8C-471C-9DAE-20CB4C4C236D}" type="datetimeFigureOut">
              <a:rPr lang="en-US" smtClean="0"/>
              <a:t>9/22/2020</a:t>
            </a:fld>
            <a:endParaRPr lang="en-US"/>
          </a:p>
        </p:txBody>
      </p:sp>
      <p:sp>
        <p:nvSpPr>
          <p:cNvPr id="3" name="Footer Placeholder 2">
            <a:extLst>
              <a:ext uri="{FF2B5EF4-FFF2-40B4-BE49-F238E27FC236}">
                <a16:creationId xmlns:a16="http://schemas.microsoft.com/office/drawing/2014/main" id="{2FED0AC6-1FAA-436B-8142-31E5EEFC3A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279F6B-47E1-4443-979D-BEC73D7211A2}"/>
              </a:ext>
            </a:extLst>
          </p:cNvPr>
          <p:cNvSpPr>
            <a:spLocks noGrp="1"/>
          </p:cNvSpPr>
          <p:nvPr>
            <p:ph type="sldNum" sz="quarter" idx="12"/>
          </p:nvPr>
        </p:nvSpPr>
        <p:spPr/>
        <p:txBody>
          <a:bodyPr/>
          <a:lstStyle/>
          <a:p>
            <a:fld id="{CCFF1FD7-7775-4330-ADE4-4C1746474ECD}" type="slidenum">
              <a:rPr lang="en-US" smtClean="0"/>
              <a:t>‹#›</a:t>
            </a:fld>
            <a:endParaRPr lang="en-US"/>
          </a:p>
        </p:txBody>
      </p:sp>
    </p:spTree>
    <p:extLst>
      <p:ext uri="{BB962C8B-B14F-4D97-AF65-F5344CB8AC3E}">
        <p14:creationId xmlns:p14="http://schemas.microsoft.com/office/powerpoint/2010/main" val="18934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E05AA-62DD-4334-9FC0-E9EFA500B4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4F098F-EC71-4A46-8D87-B484ABEF6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EBB0E0-1AD9-4631-A17E-CD8FC362C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7C222B-0664-4FC1-8AFD-6D33B602CB75}"/>
              </a:ext>
            </a:extLst>
          </p:cNvPr>
          <p:cNvSpPr>
            <a:spLocks noGrp="1"/>
          </p:cNvSpPr>
          <p:nvPr>
            <p:ph type="dt" sz="half" idx="10"/>
          </p:nvPr>
        </p:nvSpPr>
        <p:spPr/>
        <p:txBody>
          <a:bodyPr/>
          <a:lstStyle/>
          <a:p>
            <a:fld id="{50F69EEB-1B8C-471C-9DAE-20CB4C4C236D}" type="datetimeFigureOut">
              <a:rPr lang="en-US" smtClean="0"/>
              <a:t>9/22/2020</a:t>
            </a:fld>
            <a:endParaRPr lang="en-US"/>
          </a:p>
        </p:txBody>
      </p:sp>
      <p:sp>
        <p:nvSpPr>
          <p:cNvPr id="6" name="Footer Placeholder 5">
            <a:extLst>
              <a:ext uri="{FF2B5EF4-FFF2-40B4-BE49-F238E27FC236}">
                <a16:creationId xmlns:a16="http://schemas.microsoft.com/office/drawing/2014/main" id="{093F2144-FFA5-4F9B-A3F3-50D9594B6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B093E6-A5FF-4123-AC53-89E3ECBCBFAE}"/>
              </a:ext>
            </a:extLst>
          </p:cNvPr>
          <p:cNvSpPr>
            <a:spLocks noGrp="1"/>
          </p:cNvSpPr>
          <p:nvPr>
            <p:ph type="sldNum" sz="quarter" idx="12"/>
          </p:nvPr>
        </p:nvSpPr>
        <p:spPr/>
        <p:txBody>
          <a:bodyPr/>
          <a:lstStyle/>
          <a:p>
            <a:fld id="{CCFF1FD7-7775-4330-ADE4-4C1746474ECD}" type="slidenum">
              <a:rPr lang="en-US" smtClean="0"/>
              <a:t>‹#›</a:t>
            </a:fld>
            <a:endParaRPr lang="en-US"/>
          </a:p>
        </p:txBody>
      </p:sp>
    </p:spTree>
    <p:extLst>
      <p:ext uri="{BB962C8B-B14F-4D97-AF65-F5344CB8AC3E}">
        <p14:creationId xmlns:p14="http://schemas.microsoft.com/office/powerpoint/2010/main" val="82281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7D63-2A48-487F-8725-48E0D6537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74C8C1-13E8-4283-A8A5-4893F2DBB9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D6D252-3642-4D1B-876A-7DC27D90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D5DB2-B39A-4C03-B0D6-811F7C2D6C82}"/>
              </a:ext>
            </a:extLst>
          </p:cNvPr>
          <p:cNvSpPr>
            <a:spLocks noGrp="1"/>
          </p:cNvSpPr>
          <p:nvPr>
            <p:ph type="dt" sz="half" idx="10"/>
          </p:nvPr>
        </p:nvSpPr>
        <p:spPr/>
        <p:txBody>
          <a:bodyPr/>
          <a:lstStyle/>
          <a:p>
            <a:fld id="{50F69EEB-1B8C-471C-9DAE-20CB4C4C236D}" type="datetimeFigureOut">
              <a:rPr lang="en-US" smtClean="0"/>
              <a:t>9/22/2020</a:t>
            </a:fld>
            <a:endParaRPr lang="en-US"/>
          </a:p>
        </p:txBody>
      </p:sp>
      <p:sp>
        <p:nvSpPr>
          <p:cNvPr id="6" name="Footer Placeholder 5">
            <a:extLst>
              <a:ext uri="{FF2B5EF4-FFF2-40B4-BE49-F238E27FC236}">
                <a16:creationId xmlns:a16="http://schemas.microsoft.com/office/drawing/2014/main" id="{73D798E7-3ADA-42B0-B159-9C2DF9CEA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E2B87-7920-4631-A6A5-62939AA3F164}"/>
              </a:ext>
            </a:extLst>
          </p:cNvPr>
          <p:cNvSpPr>
            <a:spLocks noGrp="1"/>
          </p:cNvSpPr>
          <p:nvPr>
            <p:ph type="sldNum" sz="quarter" idx="12"/>
          </p:nvPr>
        </p:nvSpPr>
        <p:spPr/>
        <p:txBody>
          <a:bodyPr/>
          <a:lstStyle/>
          <a:p>
            <a:fld id="{CCFF1FD7-7775-4330-ADE4-4C1746474ECD}" type="slidenum">
              <a:rPr lang="en-US" smtClean="0"/>
              <a:t>‹#›</a:t>
            </a:fld>
            <a:endParaRPr lang="en-US"/>
          </a:p>
        </p:txBody>
      </p:sp>
    </p:spTree>
    <p:extLst>
      <p:ext uri="{BB962C8B-B14F-4D97-AF65-F5344CB8AC3E}">
        <p14:creationId xmlns:p14="http://schemas.microsoft.com/office/powerpoint/2010/main" val="206953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13853B-4D6B-4B7A-8F7D-C984EA427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26F59F-4393-42BB-ADB4-71B214687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F8F69-3DD3-4218-AC0B-5A6C1CCD5E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69EEB-1B8C-471C-9DAE-20CB4C4C236D}" type="datetimeFigureOut">
              <a:rPr lang="en-US" smtClean="0"/>
              <a:t>9/22/2020</a:t>
            </a:fld>
            <a:endParaRPr lang="en-US"/>
          </a:p>
        </p:txBody>
      </p:sp>
      <p:sp>
        <p:nvSpPr>
          <p:cNvPr id="5" name="Footer Placeholder 4">
            <a:extLst>
              <a:ext uri="{FF2B5EF4-FFF2-40B4-BE49-F238E27FC236}">
                <a16:creationId xmlns:a16="http://schemas.microsoft.com/office/drawing/2014/main" id="{42EC653A-995D-40E8-B117-C1FD839CD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26E508-68F4-4DCA-9A01-CD5AE6871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F1FD7-7775-4330-ADE4-4C1746474ECD}" type="slidenum">
              <a:rPr lang="en-US" smtClean="0"/>
              <a:t>‹#›</a:t>
            </a:fld>
            <a:endParaRPr lang="en-US"/>
          </a:p>
        </p:txBody>
      </p:sp>
    </p:spTree>
    <p:extLst>
      <p:ext uri="{BB962C8B-B14F-4D97-AF65-F5344CB8AC3E}">
        <p14:creationId xmlns:p14="http://schemas.microsoft.com/office/powerpoint/2010/main" val="1386740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bn.wikipedia.org/wiki/%E0%A6%AC%E0%A7%8C%E0%A6%A6%E0%A7%8D%E0%A6%A7_%E0%A6%A7%E0%A6%B0%E0%A7%8D%E0%A6%AE"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bn.wikipedia.org/wiki/%E0%A6%AC%E0%A7%8C%E0%A6%A6%E0%A7%8D%E0%A6%A7_%E0%A6%A7%E0%A6%B0%E0%A7%8D%E0%A6%A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EC8573-9AD6-43EF-8E4F-380704A25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7697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31A1BE-4C32-489D-A139-AB8CB48256BC}"/>
              </a:ext>
            </a:extLst>
          </p:cNvPr>
          <p:cNvSpPr txBox="1"/>
          <p:nvPr/>
        </p:nvSpPr>
        <p:spPr>
          <a:xfrm>
            <a:off x="2451652" y="172278"/>
            <a:ext cx="7288695"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6000" dirty="0">
                <a:latin typeface="SutonnyMJ" pitchFamily="2" charset="0"/>
              </a:rPr>
              <a:t>কঠিন শব্দের অর্থ জেনে নিই</a:t>
            </a:r>
          </a:p>
        </p:txBody>
      </p:sp>
      <p:sp>
        <p:nvSpPr>
          <p:cNvPr id="5" name="TextBox 4">
            <a:extLst>
              <a:ext uri="{FF2B5EF4-FFF2-40B4-BE49-F238E27FC236}">
                <a16:creationId xmlns:a16="http://schemas.microsoft.com/office/drawing/2014/main" id="{4EEB2A38-CDDB-4FF9-950A-C1466EE06408}"/>
              </a:ext>
            </a:extLst>
          </p:cNvPr>
          <p:cNvSpPr txBox="1"/>
          <p:nvPr/>
        </p:nvSpPr>
        <p:spPr>
          <a:xfrm>
            <a:off x="463825" y="1417982"/>
            <a:ext cx="2411897"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dirty="0"/>
              <a:t>বুদ্ধত্বলাভ</a:t>
            </a:r>
          </a:p>
        </p:txBody>
      </p:sp>
      <p:sp>
        <p:nvSpPr>
          <p:cNvPr id="7" name="TextBox 6">
            <a:extLst>
              <a:ext uri="{FF2B5EF4-FFF2-40B4-BE49-F238E27FC236}">
                <a16:creationId xmlns:a16="http://schemas.microsoft.com/office/drawing/2014/main" id="{01D5B72C-41C9-4353-92D9-EDEE725F25FC}"/>
              </a:ext>
            </a:extLst>
          </p:cNvPr>
          <p:cNvSpPr txBox="1"/>
          <p:nvPr/>
        </p:nvSpPr>
        <p:spPr>
          <a:xfrm>
            <a:off x="314737" y="2663686"/>
            <a:ext cx="11562523" cy="41549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s-IN" sz="4400" dirty="0"/>
              <a:t>আক্ষরিক অর্থে "বুদ্ধ" বলতে একজন জ্ঞানপ্রাপ্ত, উদ্বোধিত, জ্ঞানী, জাগরিত মানুষকে বোঝায়। উপাসনার মাধ্যমে উদ্ভাসিত আধ্যাত্মিক উপলব্ধি এবং পরম জ্ঞানকে বোধি বলা হয় (যে অশ্বত্থ গাছের নিচে তপস্যা করতে করতে বুদ্ধদেব বুদ্ধত্ব লাভ করেছিলেন তার নাম এখন বোধি বৃক্ষ)।</a:t>
            </a:r>
            <a:endParaRPr lang="en-US" sz="4400" dirty="0"/>
          </a:p>
        </p:txBody>
      </p:sp>
    </p:spTree>
    <p:extLst>
      <p:ext uri="{BB962C8B-B14F-4D97-AF65-F5344CB8AC3E}">
        <p14:creationId xmlns:p14="http://schemas.microsoft.com/office/powerpoint/2010/main" val="332690626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9233D-30F6-4047-B8B0-523E4086616B}"/>
              </a:ext>
            </a:extLst>
          </p:cNvPr>
          <p:cNvSpPr txBox="1"/>
          <p:nvPr/>
        </p:nvSpPr>
        <p:spPr>
          <a:xfrm>
            <a:off x="4426227" y="0"/>
            <a:ext cx="1855304"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6600" dirty="0"/>
              <a:t>নির্বাণ</a:t>
            </a:r>
          </a:p>
        </p:txBody>
      </p:sp>
      <p:sp>
        <p:nvSpPr>
          <p:cNvPr id="5" name="TextBox 4">
            <a:extLst>
              <a:ext uri="{FF2B5EF4-FFF2-40B4-BE49-F238E27FC236}">
                <a16:creationId xmlns:a16="http://schemas.microsoft.com/office/drawing/2014/main" id="{44292B18-1459-4795-AA47-859BDDD34187}"/>
              </a:ext>
            </a:extLst>
          </p:cNvPr>
          <p:cNvSpPr txBox="1"/>
          <p:nvPr/>
        </p:nvSpPr>
        <p:spPr>
          <a:xfrm>
            <a:off x="344556" y="1225689"/>
            <a:ext cx="11502887"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s-IN" sz="6000" b="1" dirty="0"/>
              <a:t>নির্বাণ</a:t>
            </a:r>
            <a:r>
              <a:rPr lang="as-IN" sz="6000" dirty="0"/>
              <a:t> হলো </a:t>
            </a:r>
            <a:r>
              <a:rPr lang="as-IN" sz="6000" dirty="0">
                <a:hlinkClick r:id="rId2" tooltip="বৌদ্ধ ধর্ম"/>
              </a:rPr>
              <a:t>বৌদ্ধ ধর্ম</a:t>
            </a:r>
            <a:r>
              <a:rPr lang="as-IN" sz="6000" dirty="0"/>
              <a:t> মতানুসারে সাধনার চরম পরিণতি বা পরম প্রাপ্তি।দীর্ঘ সময় সাধণার পরেই কেবল এমন স্তরে পৌঁছানো যায়। বৌদ্ধমতানুসারে নির্বাণ হলো মোক্ষলাভের শর্ত।</a:t>
            </a:r>
            <a:endParaRPr lang="en-US" sz="6000" dirty="0"/>
          </a:p>
        </p:txBody>
      </p:sp>
    </p:spTree>
    <p:extLst>
      <p:ext uri="{BB962C8B-B14F-4D97-AF65-F5344CB8AC3E}">
        <p14:creationId xmlns:p14="http://schemas.microsoft.com/office/powerpoint/2010/main" val="15959251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F18C39-4383-4812-841F-D6530F39493B}"/>
              </a:ext>
            </a:extLst>
          </p:cNvPr>
          <p:cNvSpPr txBox="1"/>
          <p:nvPr/>
        </p:nvSpPr>
        <p:spPr>
          <a:xfrm>
            <a:off x="861393" y="837048"/>
            <a:ext cx="10774016" cy="470898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s-IN" sz="6000" dirty="0"/>
              <a:t>নি' উপসর্গের সাথে 'বাণ' শব্দের সমন্বয়ে নির্বাণ। 'নি' অর্থে </a:t>
            </a:r>
            <a:r>
              <a:rPr lang="as-IN" sz="6000" i="1" dirty="0"/>
              <a:t>নেই</a:t>
            </a:r>
            <a:r>
              <a:rPr lang="as-IN" sz="6000" dirty="0"/>
              <a:t> এবং 'বাণ' অর্থে </a:t>
            </a:r>
            <a:r>
              <a:rPr lang="as-IN" sz="6000" i="1" dirty="0"/>
              <a:t>তীর</a:t>
            </a:r>
            <a:r>
              <a:rPr lang="as-IN" sz="6000" dirty="0"/>
              <a:t> বা </a:t>
            </a:r>
            <a:r>
              <a:rPr lang="as-IN" sz="6000" i="1" dirty="0"/>
              <a:t>বন্ধন</a:t>
            </a:r>
            <a:r>
              <a:rPr lang="as-IN" sz="6000" dirty="0"/>
              <a:t>(তৃষ্ণা); যেখানে বন্ধন বা তৃষ্ণা নেই- তা-ই নির্বাণ</a:t>
            </a:r>
            <a:endParaRPr lang="en-US" sz="6000" dirty="0"/>
          </a:p>
        </p:txBody>
      </p:sp>
    </p:spTree>
    <p:extLst>
      <p:ext uri="{BB962C8B-B14F-4D97-AF65-F5344CB8AC3E}">
        <p14:creationId xmlns:p14="http://schemas.microsoft.com/office/powerpoint/2010/main" val="121076214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B0C383-AADA-47E6-9F32-63241E2408EF}"/>
              </a:ext>
            </a:extLst>
          </p:cNvPr>
          <p:cNvSpPr txBox="1"/>
          <p:nvPr/>
        </p:nvSpPr>
        <p:spPr>
          <a:xfrm>
            <a:off x="298174" y="145773"/>
            <a:ext cx="11595652" cy="830997"/>
          </a:xfrm>
          <a:prstGeom prst="rect">
            <a:avLst/>
          </a:prstGeom>
          <a:noFill/>
        </p:spPr>
        <p:txBody>
          <a:bodyPr wrap="square" rtlCol="0">
            <a:spAutoFit/>
          </a:bodyPr>
          <a:lstStyle/>
          <a:p>
            <a:r>
              <a:rPr lang="en-US" sz="4800" dirty="0"/>
              <a:t>বামপাশের বাক্যাংশের সাথে ডানপাশের বাক্যাংশের মিল কর</a:t>
            </a:r>
          </a:p>
        </p:txBody>
      </p:sp>
      <p:graphicFrame>
        <p:nvGraphicFramePr>
          <p:cNvPr id="5" name="Table 3">
            <a:extLst>
              <a:ext uri="{FF2B5EF4-FFF2-40B4-BE49-F238E27FC236}">
                <a16:creationId xmlns:a16="http://schemas.microsoft.com/office/drawing/2014/main" id="{641D7855-7DE5-4AB3-92DE-C7E3C58F87E3}"/>
              </a:ext>
            </a:extLst>
          </p:cNvPr>
          <p:cNvGraphicFramePr>
            <a:graphicFrameLocks noGrp="1"/>
          </p:cNvGraphicFramePr>
          <p:nvPr>
            <p:extLst>
              <p:ext uri="{D42A27DB-BD31-4B8C-83A1-F6EECF244321}">
                <p14:modId xmlns:p14="http://schemas.microsoft.com/office/powerpoint/2010/main" val="3702724997"/>
              </p:ext>
            </p:extLst>
          </p:nvPr>
        </p:nvGraphicFramePr>
        <p:xfrm>
          <a:off x="298173" y="976769"/>
          <a:ext cx="11595652" cy="5763965"/>
        </p:xfrm>
        <a:graphic>
          <a:graphicData uri="http://schemas.openxmlformats.org/drawingml/2006/table">
            <a:tbl>
              <a:tblPr firstRow="1" bandRow="1">
                <a:tableStyleId>{5C22544A-7EE6-4342-B048-85BDC9FD1C3A}</a:tableStyleId>
              </a:tblPr>
              <a:tblGrid>
                <a:gridCol w="5797826">
                  <a:extLst>
                    <a:ext uri="{9D8B030D-6E8A-4147-A177-3AD203B41FA5}">
                      <a16:colId xmlns:a16="http://schemas.microsoft.com/office/drawing/2014/main" val="2946643869"/>
                    </a:ext>
                  </a:extLst>
                </a:gridCol>
                <a:gridCol w="5797826">
                  <a:extLst>
                    <a:ext uri="{9D8B030D-6E8A-4147-A177-3AD203B41FA5}">
                      <a16:colId xmlns:a16="http://schemas.microsoft.com/office/drawing/2014/main" val="1434934679"/>
                    </a:ext>
                  </a:extLst>
                </a:gridCol>
              </a:tblGrid>
              <a:tr h="915049">
                <a:tc>
                  <a:txBody>
                    <a:bodyPr/>
                    <a:lstStyle/>
                    <a:p>
                      <a:pPr algn="ctr"/>
                      <a:r>
                        <a:rPr lang="en-US" sz="4800" dirty="0"/>
                        <a:t>বাম</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4400" dirty="0"/>
                        <a:t>ডান</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464059803"/>
                  </a:ext>
                </a:extLst>
              </a:tr>
              <a:tr h="915049">
                <a:tc>
                  <a:txBody>
                    <a:bodyPr/>
                    <a:lstStyle/>
                    <a:p>
                      <a:r>
                        <a:rPr lang="en-US" sz="3600" dirty="0">
                          <a:latin typeface="NikoshBAN" panose="02000000000000000000" pitchFamily="2" charset="0"/>
                          <a:cs typeface="NikoshBAN" panose="02000000000000000000" pitchFamily="2" charset="0"/>
                        </a:rPr>
                        <a:t> ১।</a:t>
                      </a:r>
                      <a:r>
                        <a:rPr lang="bn-IN" sz="3600" dirty="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এ পূর্ণিমা তিথিতেই</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bn-IN" sz="3600" dirty="0"/>
                        <a:t>১। বৈশাখী পূর্ণিমা।</a:t>
                      </a:r>
                      <a:endParaRPr lang="en-US" sz="3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80273924"/>
                  </a:ext>
                </a:extLst>
              </a:tr>
              <a:tr h="915049">
                <a:tc>
                  <a:txBody>
                    <a:bodyPr/>
                    <a:lstStyle/>
                    <a:p>
                      <a:r>
                        <a:rPr lang="bn-IN" sz="3600" dirty="0"/>
                        <a:t>২।এর অপর নাম</a:t>
                      </a:r>
                      <a:endParaRPr lang="en-US" sz="3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bn-IN" sz="3600" dirty="0"/>
                        <a:t>২। প্রধান ধর্মীয় অনুষ্ঠান।</a:t>
                      </a:r>
                      <a:endParaRPr lang="en-US" sz="3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993934"/>
                  </a:ext>
                </a:extLst>
              </a:tr>
              <a:tr h="915049">
                <a:tc>
                  <a:txBody>
                    <a:bodyPr/>
                    <a:lstStyle/>
                    <a:p>
                      <a:pPr algn="l"/>
                      <a:r>
                        <a:rPr lang="bn-IN" sz="3600" dirty="0"/>
                        <a:t>৩।এটি </a:t>
                      </a:r>
                      <a:r>
                        <a:rPr lang="as-IN" sz="3600" u="sng" dirty="0">
                          <a:solidFill>
                            <a:schemeClr val="tx1"/>
                          </a:solidFill>
                          <a:hlinkClick r:id="rId2" tooltip="বৌদ্ধ ধর্ম">
                            <a:extLst>
                              <a:ext uri="{A12FA001-AC4F-418D-AE19-62706E023703}">
                                <ahyp:hlinkClr xmlns:ahyp="http://schemas.microsoft.com/office/drawing/2018/hyperlinkcolor" val="tx"/>
                              </a:ext>
                            </a:extLst>
                          </a:hlinkClick>
                        </a:rPr>
                        <a:t>বৌদ্ধ</a:t>
                      </a:r>
                      <a:r>
                        <a:rPr lang="bn-IN" sz="3600" u="sng" dirty="0">
                          <a:solidFill>
                            <a:schemeClr val="tx1"/>
                          </a:solidFill>
                        </a:rPr>
                        <a:t>দের</a:t>
                      </a:r>
                      <a:endParaRPr lang="en-US" sz="3600" u="sng"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bn-IN" sz="3600" dirty="0"/>
                        <a:t>৩। সিদ্ধার্থের জন্ম হয়।</a:t>
                      </a:r>
                      <a:endParaRPr lang="en-US" sz="3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0079798"/>
                  </a:ext>
                </a:extLst>
              </a:tr>
              <a:tr h="915049">
                <a:tc>
                  <a:txBody>
                    <a:bodyPr/>
                    <a:lstStyle/>
                    <a:p>
                      <a:r>
                        <a:rPr lang="bn-IN" sz="3600" dirty="0"/>
                        <a:t>৪।সকলে নতুন</a:t>
                      </a:r>
                      <a:endParaRPr lang="en-US" sz="3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bn-IN" sz="3600" dirty="0"/>
                        <a:t>৪। সমবেত প্রার্থনা করা হয়।</a:t>
                      </a:r>
                      <a:endParaRPr lang="en-US" sz="3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772911"/>
                  </a:ext>
                </a:extLst>
              </a:tr>
              <a:tr h="915049">
                <a:tc>
                  <a:txBody>
                    <a:bodyPr/>
                    <a:lstStyle/>
                    <a:p>
                      <a:r>
                        <a:rPr lang="bn-IN" sz="3600" dirty="0"/>
                        <a:t>৫।সন্ধ্যায়</a:t>
                      </a:r>
                      <a:endParaRPr lang="en-US" sz="3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bn-IN" sz="3600" dirty="0"/>
                        <a:t>৫। জামা কাপড় পরিধান করে।</a:t>
                      </a:r>
                      <a:endParaRPr lang="en-US" sz="3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9482104"/>
                  </a:ext>
                </a:extLst>
              </a:tr>
            </a:tbl>
          </a:graphicData>
        </a:graphic>
      </p:graphicFrame>
      <p:cxnSp>
        <p:nvCxnSpPr>
          <p:cNvPr id="6" name="Straight Arrow Connector 5">
            <a:extLst>
              <a:ext uri="{FF2B5EF4-FFF2-40B4-BE49-F238E27FC236}">
                <a16:creationId xmlns:a16="http://schemas.microsoft.com/office/drawing/2014/main" id="{E369803A-E460-4F26-B391-EA6EC236C41E}"/>
              </a:ext>
            </a:extLst>
          </p:cNvPr>
          <p:cNvCxnSpPr/>
          <p:nvPr/>
        </p:nvCxnSpPr>
        <p:spPr>
          <a:xfrm>
            <a:off x="3525078" y="2160104"/>
            <a:ext cx="3074505" cy="19215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6ECA870-DF3A-4A45-B797-45A518261F74}"/>
              </a:ext>
            </a:extLst>
          </p:cNvPr>
          <p:cNvCxnSpPr>
            <a:cxnSpLocks/>
          </p:cNvCxnSpPr>
          <p:nvPr/>
        </p:nvCxnSpPr>
        <p:spPr>
          <a:xfrm flipV="1">
            <a:off x="3405809" y="2268070"/>
            <a:ext cx="3087756" cy="8528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08FB46D-5B8A-493B-A8D8-C3C5A604E978}"/>
              </a:ext>
            </a:extLst>
          </p:cNvPr>
          <p:cNvCxnSpPr>
            <a:cxnSpLocks/>
          </p:cNvCxnSpPr>
          <p:nvPr/>
        </p:nvCxnSpPr>
        <p:spPr>
          <a:xfrm flipV="1">
            <a:off x="3273287" y="3120887"/>
            <a:ext cx="3220278" cy="9607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2C6F1CE-50AA-43AB-801A-47E10619657F}"/>
              </a:ext>
            </a:extLst>
          </p:cNvPr>
          <p:cNvCxnSpPr>
            <a:cxnSpLocks/>
          </p:cNvCxnSpPr>
          <p:nvPr/>
        </p:nvCxnSpPr>
        <p:spPr>
          <a:xfrm>
            <a:off x="2941983" y="4934487"/>
            <a:ext cx="3657600" cy="10422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4985CF0-28BC-4FD2-AE48-1DA5C43EAFA3}"/>
              </a:ext>
            </a:extLst>
          </p:cNvPr>
          <p:cNvCxnSpPr>
            <a:cxnSpLocks/>
          </p:cNvCxnSpPr>
          <p:nvPr/>
        </p:nvCxnSpPr>
        <p:spPr>
          <a:xfrm flipV="1">
            <a:off x="1987826" y="4934486"/>
            <a:ext cx="4505739" cy="9467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1682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C56CB2-698E-442C-9FF0-6B99C9E7AC88}"/>
              </a:ext>
            </a:extLst>
          </p:cNvPr>
          <p:cNvSpPr txBox="1"/>
          <p:nvPr/>
        </p:nvSpPr>
        <p:spPr>
          <a:xfrm>
            <a:off x="3631096" y="304800"/>
            <a:ext cx="3962400"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600" dirty="0"/>
              <a:t>শুন্যস্থান পূরণ</a:t>
            </a:r>
          </a:p>
        </p:txBody>
      </p:sp>
      <p:sp>
        <p:nvSpPr>
          <p:cNvPr id="5" name="TextBox 4">
            <a:extLst>
              <a:ext uri="{FF2B5EF4-FFF2-40B4-BE49-F238E27FC236}">
                <a16:creationId xmlns:a16="http://schemas.microsoft.com/office/drawing/2014/main" id="{63EDB7A6-7BF9-41FD-81BA-6C40BCCA2093}"/>
              </a:ext>
            </a:extLst>
          </p:cNvPr>
          <p:cNvSpPr txBox="1"/>
          <p:nvPr/>
        </p:nvSpPr>
        <p:spPr>
          <a:xfrm>
            <a:off x="626165" y="1831750"/>
            <a:ext cx="8521148" cy="923330"/>
          </a:xfrm>
          <a:prstGeom prst="rect">
            <a:avLst/>
          </a:prstGeom>
          <a:noFill/>
        </p:spPr>
        <p:txBody>
          <a:bodyPr wrap="square" rtlCol="0">
            <a:spAutoFit/>
          </a:bodyPr>
          <a:lstStyle/>
          <a:p>
            <a:r>
              <a:rPr lang="en-US" sz="5400" dirty="0"/>
              <a:t>১) </a:t>
            </a:r>
            <a:r>
              <a:rPr lang="bn-IN" sz="5400" dirty="0">
                <a:latin typeface="NikoshBAN" panose="02000000000000000000" pitchFamily="2" charset="0"/>
                <a:cs typeface="NikoshBAN" panose="02000000000000000000" pitchFamily="2" charset="0"/>
              </a:rPr>
              <a:t>সকালে বুদ্ধ </a:t>
            </a:r>
            <a:r>
              <a:rPr lang="en-US" sz="5400" dirty="0">
                <a:latin typeface="NikoshBAN" panose="02000000000000000000" pitchFamily="2" charset="0"/>
                <a:cs typeface="NikoshBAN" panose="02000000000000000000" pitchFamily="2" charset="0"/>
              </a:rPr>
              <a:t>……</a:t>
            </a:r>
            <a:r>
              <a:rPr lang="bn-IN" sz="5400" dirty="0">
                <a:latin typeface="NikoshBAN" panose="02000000000000000000" pitchFamily="2" charset="0"/>
                <a:cs typeface="NikoshBAN" panose="02000000000000000000" pitchFamily="2" charset="0"/>
              </a:rPr>
              <a:t> দেওয়া হয়</a:t>
            </a:r>
            <a:r>
              <a:rPr lang="en-US" sz="5400" dirty="0">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45FE8FA6-C468-43B4-822D-316630352BD9}"/>
              </a:ext>
            </a:extLst>
          </p:cNvPr>
          <p:cNvSpPr txBox="1"/>
          <p:nvPr/>
        </p:nvSpPr>
        <p:spPr>
          <a:xfrm>
            <a:off x="3631095" y="1548135"/>
            <a:ext cx="1775790" cy="923330"/>
          </a:xfrm>
          <a:prstGeom prst="rect">
            <a:avLst/>
          </a:prstGeom>
          <a:noFill/>
        </p:spPr>
        <p:txBody>
          <a:bodyPr wrap="square" rtlCol="0">
            <a:spAutoFit/>
          </a:bodyPr>
          <a:lstStyle/>
          <a:p>
            <a:pPr algn="ctr"/>
            <a:r>
              <a:rPr lang="bn-IN" sz="5400" dirty="0">
                <a:solidFill>
                  <a:srgbClr val="FF0000"/>
                </a:solidFill>
                <a:latin typeface="NikoshBAN" panose="02000000000000000000" pitchFamily="2" charset="0"/>
                <a:cs typeface="NikoshBAN" panose="02000000000000000000" pitchFamily="2" charset="0"/>
              </a:rPr>
              <a:t>পূজা</a:t>
            </a:r>
            <a:endParaRPr lang="en-US" sz="5400" dirty="0">
              <a:solidFill>
                <a:srgbClr val="FF0000"/>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988086E2-CB11-4E7F-8AE6-6B027E5AB9EA}"/>
              </a:ext>
            </a:extLst>
          </p:cNvPr>
          <p:cNvSpPr txBox="1"/>
          <p:nvPr/>
        </p:nvSpPr>
        <p:spPr>
          <a:xfrm>
            <a:off x="669236" y="3104765"/>
            <a:ext cx="8872328" cy="923330"/>
          </a:xfrm>
          <a:prstGeom prst="rect">
            <a:avLst/>
          </a:prstGeom>
          <a:noFill/>
        </p:spPr>
        <p:txBody>
          <a:bodyPr wrap="square" rtlCol="0">
            <a:spAutoFit/>
          </a:bodyPr>
          <a:lstStyle/>
          <a:p>
            <a:r>
              <a:rPr lang="en-US" sz="5400" dirty="0"/>
              <a:t>২) </a:t>
            </a:r>
            <a:r>
              <a:rPr lang="bn-IN" sz="5400" dirty="0">
                <a:latin typeface="NikoshBAN" panose="02000000000000000000" pitchFamily="2" charset="0"/>
                <a:cs typeface="NikoshBAN" panose="02000000000000000000" pitchFamily="2" charset="0"/>
              </a:rPr>
              <a:t>সন্ধ্যায় সমবেত</a:t>
            </a:r>
            <a:r>
              <a:rPr lang="en-US" sz="5400" dirty="0">
                <a:latin typeface="NikoshBAN" panose="02000000000000000000" pitchFamily="2" charset="0"/>
                <a:cs typeface="NikoshBAN" panose="02000000000000000000" pitchFamily="2" charset="0"/>
              </a:rPr>
              <a:t>..............</a:t>
            </a:r>
            <a:r>
              <a:rPr lang="bn-IN" sz="5400" dirty="0">
                <a:latin typeface="NikoshBAN" panose="02000000000000000000" pitchFamily="2" charset="0"/>
                <a:cs typeface="NikoshBAN" panose="02000000000000000000" pitchFamily="2" charset="0"/>
              </a:rPr>
              <a:t> করা</a:t>
            </a:r>
            <a:r>
              <a:rPr lang="en-US" sz="5400" dirty="0">
                <a:latin typeface="NikoshBAN" panose="02000000000000000000" pitchFamily="2" charset="0"/>
                <a:cs typeface="NikoshBAN" panose="02000000000000000000" pitchFamily="2" charset="0"/>
              </a:rPr>
              <a:t> হয়।</a:t>
            </a:r>
          </a:p>
        </p:txBody>
      </p:sp>
      <p:sp>
        <p:nvSpPr>
          <p:cNvPr id="10" name="TextBox 9">
            <a:extLst>
              <a:ext uri="{FF2B5EF4-FFF2-40B4-BE49-F238E27FC236}">
                <a16:creationId xmlns:a16="http://schemas.microsoft.com/office/drawing/2014/main" id="{76CFECF0-F163-48B2-98E3-7061D1CA7E2B}"/>
              </a:ext>
            </a:extLst>
          </p:cNvPr>
          <p:cNvSpPr txBox="1"/>
          <p:nvPr/>
        </p:nvSpPr>
        <p:spPr>
          <a:xfrm>
            <a:off x="626165" y="4050014"/>
            <a:ext cx="10535478" cy="923330"/>
          </a:xfrm>
          <a:prstGeom prst="rect">
            <a:avLst/>
          </a:prstGeom>
          <a:noFill/>
        </p:spPr>
        <p:txBody>
          <a:bodyPr wrap="square" rtlCol="0">
            <a:spAutoFit/>
          </a:bodyPr>
          <a:lstStyle/>
          <a:p>
            <a:r>
              <a:rPr lang="en-US" sz="5400" dirty="0"/>
              <a:t>৩) </a:t>
            </a:r>
            <a:r>
              <a:rPr lang="bn-IN" sz="4400" dirty="0">
                <a:latin typeface="NikoshBAN" panose="02000000000000000000" pitchFamily="2" charset="0"/>
                <a:cs typeface="NikoshBAN" panose="02000000000000000000" pitchFamily="2" charset="0"/>
              </a:rPr>
              <a:t>বৌদ্ধ ভিক্ষুদের বিভিন্ন বস্তু সহ </a:t>
            </a:r>
            <a:r>
              <a:rPr lang="en-US" sz="5400" dirty="0"/>
              <a:t> ............ করা হয়।</a:t>
            </a:r>
          </a:p>
        </p:txBody>
      </p:sp>
      <p:sp>
        <p:nvSpPr>
          <p:cNvPr id="12" name="TextBox 11">
            <a:extLst>
              <a:ext uri="{FF2B5EF4-FFF2-40B4-BE49-F238E27FC236}">
                <a16:creationId xmlns:a16="http://schemas.microsoft.com/office/drawing/2014/main" id="{99A86A55-5F27-4166-A716-E8B4AEF834AE}"/>
              </a:ext>
            </a:extLst>
          </p:cNvPr>
          <p:cNvSpPr txBox="1"/>
          <p:nvPr/>
        </p:nvSpPr>
        <p:spPr>
          <a:xfrm>
            <a:off x="669236" y="5263703"/>
            <a:ext cx="8994912" cy="923330"/>
          </a:xfrm>
          <a:prstGeom prst="rect">
            <a:avLst/>
          </a:prstGeom>
          <a:noFill/>
        </p:spPr>
        <p:txBody>
          <a:bodyPr wrap="square" rtlCol="0">
            <a:spAutoFit/>
          </a:bodyPr>
          <a:lstStyle/>
          <a:p>
            <a:r>
              <a:rPr lang="en-US" sz="5400" dirty="0"/>
              <a:t>৪) </a:t>
            </a:r>
            <a:r>
              <a:rPr lang="bn-IN" sz="5400" dirty="0">
                <a:latin typeface="NikoshBAN" panose="02000000000000000000" pitchFamily="2" charset="0"/>
                <a:cs typeface="NikoshBAN" panose="02000000000000000000" pitchFamily="2" charset="0"/>
              </a:rPr>
              <a:t>সেদিন সরকারি </a:t>
            </a:r>
            <a:r>
              <a:rPr lang="en-US" sz="5400" dirty="0"/>
              <a:t>……........</a:t>
            </a:r>
            <a:r>
              <a:rPr lang="bn-IN" sz="5400" dirty="0">
                <a:latin typeface="NikoshBAN" panose="02000000000000000000" pitchFamily="2" charset="0"/>
                <a:cs typeface="NikoshBAN" panose="02000000000000000000" pitchFamily="2" charset="0"/>
              </a:rPr>
              <a:t>দিন</a:t>
            </a:r>
            <a:r>
              <a:rPr lang="en-US" sz="5400" dirty="0">
                <a:latin typeface="NikoshBAN" panose="02000000000000000000" pitchFamily="2" charset="0"/>
                <a:cs typeface="NikoshBAN" panose="02000000000000000000" pitchFamily="2" charset="0"/>
              </a:rPr>
              <a:t>।</a:t>
            </a:r>
          </a:p>
        </p:txBody>
      </p:sp>
      <p:sp>
        <p:nvSpPr>
          <p:cNvPr id="13" name="TextBox 12">
            <a:extLst>
              <a:ext uri="{FF2B5EF4-FFF2-40B4-BE49-F238E27FC236}">
                <a16:creationId xmlns:a16="http://schemas.microsoft.com/office/drawing/2014/main" id="{44EC83C5-68B5-4F50-B47A-5525CED4FEC4}"/>
              </a:ext>
            </a:extLst>
          </p:cNvPr>
          <p:cNvSpPr txBox="1"/>
          <p:nvPr/>
        </p:nvSpPr>
        <p:spPr>
          <a:xfrm>
            <a:off x="4823790" y="2990214"/>
            <a:ext cx="1749287" cy="769441"/>
          </a:xfrm>
          <a:prstGeom prst="rect">
            <a:avLst/>
          </a:prstGeom>
          <a:noFill/>
        </p:spPr>
        <p:txBody>
          <a:bodyPr wrap="square" rtlCol="0">
            <a:spAutoFit/>
          </a:bodyPr>
          <a:lstStyle/>
          <a:p>
            <a:pPr algn="ctr"/>
            <a:r>
              <a:rPr lang="bn-IN" sz="4400" dirty="0">
                <a:solidFill>
                  <a:srgbClr val="FF0000"/>
                </a:solidFill>
              </a:rPr>
              <a:t>প্রার্থনা</a:t>
            </a:r>
            <a:endParaRPr lang="en-US" sz="4400" dirty="0">
              <a:solidFill>
                <a:srgbClr val="FF0000"/>
              </a:solidFill>
            </a:endParaRPr>
          </a:p>
        </p:txBody>
      </p:sp>
      <p:sp>
        <p:nvSpPr>
          <p:cNvPr id="14" name="TextBox 13">
            <a:extLst>
              <a:ext uri="{FF2B5EF4-FFF2-40B4-BE49-F238E27FC236}">
                <a16:creationId xmlns:a16="http://schemas.microsoft.com/office/drawing/2014/main" id="{C5187336-ABF4-4F39-949A-F21D6ACC7755}"/>
              </a:ext>
            </a:extLst>
          </p:cNvPr>
          <p:cNvSpPr txBox="1"/>
          <p:nvPr/>
        </p:nvSpPr>
        <p:spPr>
          <a:xfrm>
            <a:off x="6447183" y="4028095"/>
            <a:ext cx="1948070" cy="769441"/>
          </a:xfrm>
          <a:prstGeom prst="rect">
            <a:avLst/>
          </a:prstGeom>
          <a:noFill/>
        </p:spPr>
        <p:txBody>
          <a:bodyPr wrap="square" rtlCol="0">
            <a:spAutoFit/>
          </a:bodyPr>
          <a:lstStyle/>
          <a:p>
            <a:pPr algn="ctr"/>
            <a:r>
              <a:rPr lang="bn-IN" sz="4400" dirty="0">
                <a:solidFill>
                  <a:srgbClr val="FF0000"/>
                </a:solidFill>
                <a:latin typeface="NikoshBAN" panose="02000000000000000000" pitchFamily="2" charset="0"/>
                <a:cs typeface="NikoshBAN" panose="02000000000000000000" pitchFamily="2" charset="0"/>
              </a:rPr>
              <a:t>সংঘদান</a:t>
            </a:r>
            <a:endParaRPr lang="en-US" sz="4400" dirty="0">
              <a:solidFill>
                <a:srgbClr val="FF0000"/>
              </a:solidFill>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20543563-65AC-46D8-846D-82377E96BA91}"/>
              </a:ext>
            </a:extLst>
          </p:cNvPr>
          <p:cNvSpPr txBox="1"/>
          <p:nvPr/>
        </p:nvSpPr>
        <p:spPr>
          <a:xfrm>
            <a:off x="4949686" y="5250723"/>
            <a:ext cx="1497497" cy="769441"/>
          </a:xfrm>
          <a:prstGeom prst="rect">
            <a:avLst/>
          </a:prstGeom>
          <a:noFill/>
        </p:spPr>
        <p:txBody>
          <a:bodyPr wrap="square" rtlCol="0">
            <a:spAutoFit/>
          </a:bodyPr>
          <a:lstStyle/>
          <a:p>
            <a:pPr algn="ctr"/>
            <a:r>
              <a:rPr lang="bn-IN" sz="4400" dirty="0">
                <a:solidFill>
                  <a:srgbClr val="FF0000"/>
                </a:solidFill>
                <a:latin typeface="NikoshBAN" panose="02000000000000000000" pitchFamily="2" charset="0"/>
                <a:cs typeface="NikoshBAN" panose="02000000000000000000" pitchFamily="2" charset="0"/>
              </a:rPr>
              <a:t>ছুটির</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799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EB792A-6332-4933-8DDE-88CE75A37DD7}"/>
              </a:ext>
            </a:extLst>
          </p:cNvPr>
          <p:cNvSpPr txBox="1"/>
          <p:nvPr/>
        </p:nvSpPr>
        <p:spPr>
          <a:xfrm>
            <a:off x="4015409" y="204365"/>
            <a:ext cx="3313043"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5400" dirty="0"/>
              <a:t>সংক্ষিপ্ত প্রশ্ন</a:t>
            </a:r>
          </a:p>
        </p:txBody>
      </p:sp>
      <p:sp>
        <p:nvSpPr>
          <p:cNvPr id="4" name="TextBox 3">
            <a:extLst>
              <a:ext uri="{FF2B5EF4-FFF2-40B4-BE49-F238E27FC236}">
                <a16:creationId xmlns:a16="http://schemas.microsoft.com/office/drawing/2014/main" id="{6B35F1F2-6851-429E-89DD-44CBEDA1E74F}"/>
              </a:ext>
            </a:extLst>
          </p:cNvPr>
          <p:cNvSpPr txBox="1"/>
          <p:nvPr/>
        </p:nvSpPr>
        <p:spPr>
          <a:xfrm>
            <a:off x="463827" y="1355001"/>
            <a:ext cx="10091531"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5400" dirty="0"/>
              <a:t>১) কোন পূর্ণিমাকে সর্বপ্রধান ও সর্বশ্রেষ্ঠ বলা হয়?</a:t>
            </a:r>
          </a:p>
        </p:txBody>
      </p:sp>
      <p:sp>
        <p:nvSpPr>
          <p:cNvPr id="5" name="TextBox 4">
            <a:extLst>
              <a:ext uri="{FF2B5EF4-FFF2-40B4-BE49-F238E27FC236}">
                <a16:creationId xmlns:a16="http://schemas.microsoft.com/office/drawing/2014/main" id="{1804A088-C27A-4D76-8BAF-532D43709011}"/>
              </a:ext>
            </a:extLst>
          </p:cNvPr>
          <p:cNvSpPr txBox="1"/>
          <p:nvPr/>
        </p:nvSpPr>
        <p:spPr>
          <a:xfrm>
            <a:off x="463827" y="2495879"/>
            <a:ext cx="11264346"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6000" dirty="0"/>
              <a:t>উত্তরঃ বুদ্ধ পূর্ণিমা বৌদ্ধদের সর্বপ্রধান ও সর্বশ্রেষ্ঠ পূর্ণিমা।</a:t>
            </a:r>
          </a:p>
        </p:txBody>
      </p:sp>
      <p:sp>
        <p:nvSpPr>
          <p:cNvPr id="6" name="TextBox 5">
            <a:extLst>
              <a:ext uri="{FF2B5EF4-FFF2-40B4-BE49-F238E27FC236}">
                <a16:creationId xmlns:a16="http://schemas.microsoft.com/office/drawing/2014/main" id="{E59D40BD-3B68-47C9-8362-1A880765C214}"/>
              </a:ext>
            </a:extLst>
          </p:cNvPr>
          <p:cNvSpPr txBox="1"/>
          <p:nvPr/>
        </p:nvSpPr>
        <p:spPr>
          <a:xfrm>
            <a:off x="463827" y="4652419"/>
            <a:ext cx="610262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5400" dirty="0"/>
              <a:t>২) বুদ্ধ পূর্ণিমার অপর নাম কী?</a:t>
            </a:r>
          </a:p>
        </p:txBody>
      </p:sp>
      <p:sp>
        <p:nvSpPr>
          <p:cNvPr id="7" name="TextBox 6">
            <a:extLst>
              <a:ext uri="{FF2B5EF4-FFF2-40B4-BE49-F238E27FC236}">
                <a16:creationId xmlns:a16="http://schemas.microsoft.com/office/drawing/2014/main" id="{23459BD0-AE1D-4212-96D8-737816DCD70A}"/>
              </a:ext>
            </a:extLst>
          </p:cNvPr>
          <p:cNvSpPr txBox="1"/>
          <p:nvPr/>
        </p:nvSpPr>
        <p:spPr>
          <a:xfrm>
            <a:off x="463827" y="5730305"/>
            <a:ext cx="7030278"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5400" dirty="0"/>
              <a:t>উত্তরঃ বুদ্ধ পূর্ণিমার অপর নাম ।</a:t>
            </a:r>
          </a:p>
        </p:txBody>
      </p:sp>
    </p:spTree>
    <p:extLst>
      <p:ext uri="{BB962C8B-B14F-4D97-AF65-F5344CB8AC3E}">
        <p14:creationId xmlns:p14="http://schemas.microsoft.com/office/powerpoint/2010/main" val="353306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073332-0FAB-4B01-9472-01B64DF3E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D2FAF2E-8D1F-4F4B-9AD6-3CCE7CAA3144}"/>
              </a:ext>
            </a:extLst>
          </p:cNvPr>
          <p:cNvSpPr txBox="1"/>
          <p:nvPr/>
        </p:nvSpPr>
        <p:spPr>
          <a:xfrm>
            <a:off x="4724400" y="795130"/>
            <a:ext cx="292873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6000" dirty="0"/>
              <a:t>বাড়ির কাজ</a:t>
            </a:r>
          </a:p>
        </p:txBody>
      </p:sp>
      <p:sp>
        <p:nvSpPr>
          <p:cNvPr id="5" name="TextBox 4">
            <a:extLst>
              <a:ext uri="{FF2B5EF4-FFF2-40B4-BE49-F238E27FC236}">
                <a16:creationId xmlns:a16="http://schemas.microsoft.com/office/drawing/2014/main" id="{5F8A480E-BCA8-494A-B9E7-5D163E529888}"/>
              </a:ext>
            </a:extLst>
          </p:cNvPr>
          <p:cNvSpPr txBox="1"/>
          <p:nvPr/>
        </p:nvSpPr>
        <p:spPr>
          <a:xfrm>
            <a:off x="516835" y="5601205"/>
            <a:ext cx="1115833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685800" indent="-685800">
              <a:buFont typeface="Wingdings" panose="05000000000000000000" pitchFamily="2" charset="2"/>
              <a:buChar char="Ø"/>
            </a:pPr>
            <a:r>
              <a:rPr lang="en-US" sz="5400" dirty="0"/>
              <a:t> </a:t>
            </a:r>
            <a:r>
              <a:rPr lang="bn-IN" sz="5400" dirty="0">
                <a:latin typeface="NikoshBAN" panose="02000000000000000000" pitchFamily="2" charset="0"/>
                <a:cs typeface="NikoshBAN" panose="02000000000000000000" pitchFamily="2" charset="0"/>
              </a:rPr>
              <a:t>এ পূর্ণিমার তিনটি প্রধান ঘটনা</a:t>
            </a:r>
            <a:r>
              <a:rPr lang="en-US" sz="5400" dirty="0">
                <a:latin typeface="NikoshBAN" panose="02000000000000000000" pitchFamily="2" charset="0"/>
                <a:cs typeface="NikoshBAN" panose="02000000000000000000" pitchFamily="2" charset="0"/>
              </a:rPr>
              <a:t>র</a:t>
            </a:r>
            <a:r>
              <a:rPr lang="bn-IN" sz="5400" dirty="0">
                <a:latin typeface="NikoshBAN" panose="02000000000000000000" pitchFamily="2" charset="0"/>
                <a:cs typeface="NikoshBAN" panose="02000000000000000000" pitchFamily="2" charset="0"/>
              </a:rPr>
              <a:t> বৈশিষ্ট্য কী কী?</a:t>
            </a:r>
            <a:endParaRPr lang="en-US" sz="5400" dirty="0"/>
          </a:p>
        </p:txBody>
      </p:sp>
    </p:spTree>
    <p:extLst>
      <p:ext uri="{BB962C8B-B14F-4D97-AF65-F5344CB8AC3E}">
        <p14:creationId xmlns:p14="http://schemas.microsoft.com/office/powerpoint/2010/main" val="6660036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BB6818-75B9-4BEE-B642-33A43FEB5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1" y="251791"/>
            <a:ext cx="11078818" cy="6354418"/>
          </a:xfrm>
          <a:prstGeom prst="rect">
            <a:avLst/>
          </a:prstGeom>
        </p:spPr>
      </p:pic>
      <p:sp>
        <p:nvSpPr>
          <p:cNvPr id="4" name="TextBox 3">
            <a:extLst>
              <a:ext uri="{FF2B5EF4-FFF2-40B4-BE49-F238E27FC236}">
                <a16:creationId xmlns:a16="http://schemas.microsoft.com/office/drawing/2014/main" id="{58E3182E-10CB-4996-9C00-DC10CEF5E7ED}"/>
              </a:ext>
            </a:extLst>
          </p:cNvPr>
          <p:cNvSpPr txBox="1"/>
          <p:nvPr/>
        </p:nvSpPr>
        <p:spPr>
          <a:xfrm>
            <a:off x="7328452" y="4253948"/>
            <a:ext cx="4015409" cy="1862048"/>
          </a:xfrm>
          <a:prstGeom prst="rect">
            <a:avLst/>
          </a:prstGeom>
          <a:noFill/>
        </p:spPr>
        <p:txBody>
          <a:bodyPr wrap="square" rtlCol="0">
            <a:spAutoFit/>
          </a:bodyPr>
          <a:lstStyle/>
          <a:p>
            <a:pPr algn="ctr"/>
            <a:r>
              <a:rPr lang="en-US" sz="11500" dirty="0">
                <a:solidFill>
                  <a:srgbClr val="002060"/>
                </a:solidFill>
              </a:rPr>
              <a:t>ধন্যবাদ</a:t>
            </a:r>
          </a:p>
        </p:txBody>
      </p:sp>
    </p:spTree>
    <p:extLst>
      <p:ext uri="{BB962C8B-B14F-4D97-AF65-F5344CB8AC3E}">
        <p14:creationId xmlns:p14="http://schemas.microsoft.com/office/powerpoint/2010/main" val="1359728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F91FE4-903F-4BAF-B494-519CCDE68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3" y="118360"/>
            <a:ext cx="11635409" cy="6621280"/>
          </a:xfrm>
          <a:prstGeom prst="rect">
            <a:avLst/>
          </a:prstGeom>
        </p:spPr>
      </p:pic>
      <p:sp>
        <p:nvSpPr>
          <p:cNvPr id="4" name="TextBox 3">
            <a:extLst>
              <a:ext uri="{FF2B5EF4-FFF2-40B4-BE49-F238E27FC236}">
                <a16:creationId xmlns:a16="http://schemas.microsoft.com/office/drawing/2014/main" id="{C4DD2DA7-19EA-473C-A845-E39D7BE4082D}"/>
              </a:ext>
            </a:extLst>
          </p:cNvPr>
          <p:cNvSpPr txBox="1"/>
          <p:nvPr/>
        </p:nvSpPr>
        <p:spPr>
          <a:xfrm>
            <a:off x="2160104" y="2027582"/>
            <a:ext cx="6824869" cy="2215991"/>
          </a:xfrm>
          <a:prstGeom prst="rect">
            <a:avLst/>
          </a:prstGeom>
          <a:noFill/>
        </p:spPr>
        <p:txBody>
          <a:bodyPr wrap="square" rtlCol="0">
            <a:spAutoFit/>
          </a:bodyPr>
          <a:lstStyle/>
          <a:p>
            <a:r>
              <a:rPr lang="en-US" sz="13800" dirty="0"/>
              <a:t>শুভ সকাল</a:t>
            </a:r>
          </a:p>
        </p:txBody>
      </p:sp>
    </p:spTree>
    <p:extLst>
      <p:ext uri="{BB962C8B-B14F-4D97-AF65-F5344CB8AC3E}">
        <p14:creationId xmlns:p14="http://schemas.microsoft.com/office/powerpoint/2010/main" val="41266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1E7CA3-C6E5-4430-9342-69B41B80D5A4}"/>
              </a:ext>
            </a:extLst>
          </p:cNvPr>
          <p:cNvSpPr txBox="1"/>
          <p:nvPr/>
        </p:nvSpPr>
        <p:spPr>
          <a:xfrm>
            <a:off x="3538330" y="194413"/>
            <a:ext cx="4725687"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 </a:t>
            </a:r>
            <a:r>
              <a:rPr lang="en-US" sz="5400" dirty="0"/>
              <a:t>শিক্ষক পরিচিতি</a:t>
            </a:r>
            <a:endParaRPr lang="en-US" dirty="0"/>
          </a:p>
        </p:txBody>
      </p:sp>
      <p:sp>
        <p:nvSpPr>
          <p:cNvPr id="5" name="TextBox 4">
            <a:extLst>
              <a:ext uri="{FF2B5EF4-FFF2-40B4-BE49-F238E27FC236}">
                <a16:creationId xmlns:a16="http://schemas.microsoft.com/office/drawing/2014/main" id="{8ABBEA3B-25E5-4B5B-83F2-252D77B4CF73}"/>
              </a:ext>
            </a:extLst>
          </p:cNvPr>
          <p:cNvSpPr txBox="1"/>
          <p:nvPr/>
        </p:nvSpPr>
        <p:spPr>
          <a:xfrm>
            <a:off x="483704" y="1987826"/>
            <a:ext cx="6109252" cy="424731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5400" dirty="0"/>
              <a:t>নামঃ বিনয় বিকাশ চাকমা</a:t>
            </a:r>
          </a:p>
          <a:p>
            <a:r>
              <a:rPr lang="en-US" sz="5400" dirty="0"/>
              <a:t>সহকারি শিক্ষক</a:t>
            </a:r>
          </a:p>
          <a:p>
            <a:r>
              <a:rPr lang="en-US" sz="5400" dirty="0"/>
              <a:t>মানিকছড়ি মুসলিম পাড়া সরকারি প্রাথমিক বিদ্যালয়</a:t>
            </a:r>
          </a:p>
          <a:p>
            <a:r>
              <a:rPr lang="en-US" sz="5400" dirty="0"/>
              <a:t>মানিকছড়ি, খাগড়াছড়ি।</a:t>
            </a:r>
          </a:p>
        </p:txBody>
      </p:sp>
      <p:pic>
        <p:nvPicPr>
          <p:cNvPr id="6" name="Picture 5">
            <a:extLst>
              <a:ext uri="{FF2B5EF4-FFF2-40B4-BE49-F238E27FC236}">
                <a16:creationId xmlns:a16="http://schemas.microsoft.com/office/drawing/2014/main" id="{DE0E99E9-1C13-4A65-A9B9-92BAFDB9A696}"/>
              </a:ext>
            </a:extLst>
          </p:cNvPr>
          <p:cNvPicPr>
            <a:picLocks noChangeAspect="1"/>
          </p:cNvPicPr>
          <p:nvPr/>
        </p:nvPicPr>
        <p:blipFill rotWithShape="1">
          <a:blip r:embed="rId2">
            <a:extLst>
              <a:ext uri="{28A0092B-C50C-407E-A947-70E740481C1C}">
                <a14:useLocalDpi xmlns:a14="http://schemas.microsoft.com/office/drawing/2010/main" val="0"/>
              </a:ext>
            </a:extLst>
          </a:blip>
          <a:srcRect l="41144" t="29185" r="21252" b="34564"/>
          <a:stretch/>
        </p:blipFill>
        <p:spPr>
          <a:xfrm>
            <a:off x="8055220" y="1974574"/>
            <a:ext cx="3816161" cy="40569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7934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B9F046-067D-4338-8D15-9D7E6FB477EC}"/>
              </a:ext>
            </a:extLst>
          </p:cNvPr>
          <p:cNvSpPr txBox="1"/>
          <p:nvPr/>
        </p:nvSpPr>
        <p:spPr>
          <a:xfrm>
            <a:off x="4479235" y="291548"/>
            <a:ext cx="2796209"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400" dirty="0"/>
              <a:t>পাঠ পরিচিতি</a:t>
            </a:r>
          </a:p>
        </p:txBody>
      </p:sp>
      <p:sp>
        <p:nvSpPr>
          <p:cNvPr id="5" name="TextBox 4">
            <a:extLst>
              <a:ext uri="{FF2B5EF4-FFF2-40B4-BE49-F238E27FC236}">
                <a16:creationId xmlns:a16="http://schemas.microsoft.com/office/drawing/2014/main" id="{285A63FA-9779-48AE-B8C5-1A163745E120}"/>
              </a:ext>
            </a:extLst>
          </p:cNvPr>
          <p:cNvSpPr txBox="1"/>
          <p:nvPr/>
        </p:nvSpPr>
        <p:spPr>
          <a:xfrm>
            <a:off x="622853" y="1953131"/>
            <a:ext cx="6652591"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400" dirty="0"/>
              <a:t>শ্রেণিঃ ৩য়</a:t>
            </a:r>
          </a:p>
          <a:p>
            <a:r>
              <a:rPr lang="en-US" sz="4400" dirty="0"/>
              <a:t>বিষয়ঃ বৌদ্ধধর্ম ও নৈতিক শিক্ষা</a:t>
            </a:r>
          </a:p>
          <a:p>
            <a:r>
              <a:rPr lang="en-US" sz="4400" dirty="0"/>
              <a:t>পাঠ শিরোনামঃ পূর্ণিমা ও ধর্মীয় অনুষ্ঠান</a:t>
            </a:r>
          </a:p>
          <a:p>
            <a:r>
              <a:rPr lang="en-US" sz="4400" dirty="0"/>
              <a:t>পাঠ্যাংশঃ </a:t>
            </a:r>
            <a:r>
              <a:rPr lang="bn-IN" sz="4400" dirty="0">
                <a:latin typeface="NikoshBAN" panose="02000000000000000000" pitchFamily="2" charset="0"/>
                <a:cs typeface="NikoshBAN" panose="02000000000000000000" pitchFamily="2" charset="0"/>
              </a:rPr>
              <a:t>বুদ্ধ পূর্ণিমা</a:t>
            </a:r>
            <a:r>
              <a:rPr lang="en-US" sz="4400" dirty="0"/>
              <a:t>………..</a:t>
            </a:r>
            <a:r>
              <a:rPr lang="bn-IN" sz="4400" dirty="0">
                <a:latin typeface="NikoshBAN" panose="02000000000000000000" pitchFamily="2" charset="0"/>
                <a:cs typeface="NikoshBAN" panose="02000000000000000000" pitchFamily="2" charset="0"/>
              </a:rPr>
              <a:t>আদালত বন্ধ থাকে।</a:t>
            </a:r>
            <a:endParaRPr lang="en-US" sz="4400" dirty="0">
              <a:latin typeface="NikoshBAN" panose="02000000000000000000" pitchFamily="2" charset="0"/>
              <a:cs typeface="NikoshBAN" panose="02000000000000000000" pitchFamily="2" charset="0"/>
            </a:endParaRPr>
          </a:p>
          <a:p>
            <a:r>
              <a:rPr lang="en-US" sz="4400" dirty="0"/>
              <a:t>পৃষ্ঠাঃ </a:t>
            </a:r>
            <a:r>
              <a:rPr lang="bn-IN" sz="4400" dirty="0">
                <a:latin typeface="NikoshBAN" panose="02000000000000000000" pitchFamily="2" charset="0"/>
                <a:cs typeface="NikoshBAN" panose="02000000000000000000" pitchFamily="2" charset="0"/>
              </a:rPr>
              <a:t>৫৮</a:t>
            </a:r>
            <a:endParaRPr lang="en-US" sz="54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322EB76C-8A4C-4F14-BEC3-9B0D7692F4C0}"/>
              </a:ext>
            </a:extLst>
          </p:cNvPr>
          <p:cNvPicPr>
            <a:picLocks noChangeAspect="1"/>
          </p:cNvPicPr>
          <p:nvPr/>
        </p:nvPicPr>
        <p:blipFill rotWithShape="1">
          <a:blip r:embed="rId2"/>
          <a:srcRect l="26413" r="25978"/>
          <a:stretch/>
        </p:blipFill>
        <p:spPr>
          <a:xfrm>
            <a:off x="7911549" y="1960894"/>
            <a:ext cx="3511826" cy="4147221"/>
          </a:xfrm>
          <a:prstGeom prst="rect">
            <a:avLst/>
          </a:prstGeom>
        </p:spPr>
      </p:pic>
    </p:spTree>
    <p:extLst>
      <p:ext uri="{BB962C8B-B14F-4D97-AF65-F5344CB8AC3E}">
        <p14:creationId xmlns:p14="http://schemas.microsoft.com/office/powerpoint/2010/main" val="231925665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27125C-70B0-4928-8067-7C2EFB4B6D5A}"/>
              </a:ext>
            </a:extLst>
          </p:cNvPr>
          <p:cNvSpPr txBox="1"/>
          <p:nvPr/>
        </p:nvSpPr>
        <p:spPr>
          <a:xfrm>
            <a:off x="3843130" y="530087"/>
            <a:ext cx="4227444"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Wingdings" panose="05000000000000000000" pitchFamily="2" charset="2"/>
              <a:buChar char="Ø"/>
            </a:pPr>
            <a:r>
              <a:rPr lang="en-US" sz="6000" dirty="0"/>
              <a:t>শিখনফল…</a:t>
            </a:r>
          </a:p>
        </p:txBody>
      </p:sp>
      <p:sp>
        <p:nvSpPr>
          <p:cNvPr id="9" name="TextBox 8">
            <a:extLst>
              <a:ext uri="{FF2B5EF4-FFF2-40B4-BE49-F238E27FC236}">
                <a16:creationId xmlns:a16="http://schemas.microsoft.com/office/drawing/2014/main" id="{B0317017-56B6-4FAD-9E94-9DBDF61605D2}"/>
              </a:ext>
            </a:extLst>
          </p:cNvPr>
          <p:cNvSpPr txBox="1"/>
          <p:nvPr/>
        </p:nvSpPr>
        <p:spPr>
          <a:xfrm>
            <a:off x="1053547" y="2226366"/>
            <a:ext cx="9806609" cy="378565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6000" dirty="0"/>
              <a:t>১০.২.১ কোন পূর্ণিমা কী জন্য পালিত হয় তা উল্লেখ করতে পারবে।</a:t>
            </a:r>
          </a:p>
          <a:p>
            <a:r>
              <a:rPr lang="en-US" sz="6000" dirty="0"/>
              <a:t>১০.৩.১ চারটি পূর্ণিমা বিবরণ দিতে পারবে। (বুদ্ধ পূর্ণিমা)</a:t>
            </a:r>
          </a:p>
        </p:txBody>
      </p:sp>
    </p:spTree>
    <p:extLst>
      <p:ext uri="{BB962C8B-B14F-4D97-AF65-F5344CB8AC3E}">
        <p14:creationId xmlns:p14="http://schemas.microsoft.com/office/powerpoint/2010/main" val="364860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8E87A3-E772-4B62-A7B1-21D22D3570E7}"/>
              </a:ext>
            </a:extLst>
          </p:cNvPr>
          <p:cNvSpPr txBox="1"/>
          <p:nvPr/>
        </p:nvSpPr>
        <p:spPr>
          <a:xfrm>
            <a:off x="4359966" y="768626"/>
            <a:ext cx="3246782"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6000" dirty="0"/>
              <a:t>পূর্বজ্ঞান যাচাই</a:t>
            </a:r>
          </a:p>
        </p:txBody>
      </p:sp>
      <p:sp>
        <p:nvSpPr>
          <p:cNvPr id="3" name="TextBox 2">
            <a:extLst>
              <a:ext uri="{FF2B5EF4-FFF2-40B4-BE49-F238E27FC236}">
                <a16:creationId xmlns:a16="http://schemas.microsoft.com/office/drawing/2014/main" id="{2B56E0C2-261F-4601-9993-4FB9868D2786}"/>
              </a:ext>
            </a:extLst>
          </p:cNvPr>
          <p:cNvSpPr txBox="1"/>
          <p:nvPr/>
        </p:nvSpPr>
        <p:spPr>
          <a:xfrm>
            <a:off x="2822711" y="2426588"/>
            <a:ext cx="7328454"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857250" indent="-857250">
              <a:buFont typeface="Wingdings" panose="05000000000000000000" pitchFamily="2" charset="2"/>
              <a:buChar char="v"/>
            </a:pPr>
            <a:r>
              <a:rPr lang="en-US" sz="6000" dirty="0"/>
              <a:t>এক বছরে কয়টি পূর্ণিমা?</a:t>
            </a:r>
          </a:p>
        </p:txBody>
      </p:sp>
    </p:spTree>
    <p:extLst>
      <p:ext uri="{BB962C8B-B14F-4D97-AF65-F5344CB8AC3E}">
        <p14:creationId xmlns:p14="http://schemas.microsoft.com/office/powerpoint/2010/main" val="200431979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29BDDB-8C01-4664-AD35-DDF3B2A1A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4" y="198783"/>
            <a:ext cx="10547732" cy="6460434"/>
          </a:xfrm>
          <a:prstGeom prst="rect">
            <a:avLst/>
          </a:prstGeom>
        </p:spPr>
      </p:pic>
    </p:spTree>
    <p:extLst>
      <p:ext uri="{BB962C8B-B14F-4D97-AF65-F5344CB8AC3E}">
        <p14:creationId xmlns:p14="http://schemas.microsoft.com/office/powerpoint/2010/main" val="7631615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CD423-947B-4350-84E4-A9182992EB0A}"/>
              </a:ext>
            </a:extLst>
          </p:cNvPr>
          <p:cNvPicPr>
            <a:picLocks noChangeAspect="1"/>
          </p:cNvPicPr>
          <p:nvPr/>
        </p:nvPicPr>
        <p:blipFill rotWithShape="1">
          <a:blip r:embed="rId2"/>
          <a:srcRect l="1957" t="28202" r="1847" b="6646"/>
          <a:stretch/>
        </p:blipFill>
        <p:spPr>
          <a:xfrm>
            <a:off x="231913" y="848138"/>
            <a:ext cx="11728174" cy="5353879"/>
          </a:xfrm>
          <a:prstGeom prst="rect">
            <a:avLst/>
          </a:prstGeom>
          <a:ln>
            <a:solidFill>
              <a:srgbClr val="92D050"/>
            </a:solidFill>
          </a:ln>
        </p:spPr>
      </p:pic>
    </p:spTree>
    <p:extLst>
      <p:ext uri="{BB962C8B-B14F-4D97-AF65-F5344CB8AC3E}">
        <p14:creationId xmlns:p14="http://schemas.microsoft.com/office/powerpoint/2010/main" val="395572799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1F458F-0974-45BE-8737-96C5505598E2}"/>
              </a:ext>
            </a:extLst>
          </p:cNvPr>
          <p:cNvPicPr>
            <a:picLocks noChangeAspect="1"/>
          </p:cNvPicPr>
          <p:nvPr/>
        </p:nvPicPr>
        <p:blipFill rotWithShape="1">
          <a:blip r:embed="rId2"/>
          <a:srcRect l="2391" t="6549" r="1414" b="20952"/>
          <a:stretch/>
        </p:blipFill>
        <p:spPr>
          <a:xfrm>
            <a:off x="291548" y="450574"/>
            <a:ext cx="11728174" cy="6096000"/>
          </a:xfrm>
          <a:prstGeom prst="rect">
            <a:avLst/>
          </a:prstGeom>
          <a:ln>
            <a:solidFill>
              <a:srgbClr val="00B050"/>
            </a:solidFill>
          </a:ln>
        </p:spPr>
      </p:pic>
    </p:spTree>
    <p:extLst>
      <p:ext uri="{BB962C8B-B14F-4D97-AF65-F5344CB8AC3E}">
        <p14:creationId xmlns:p14="http://schemas.microsoft.com/office/powerpoint/2010/main" val="12946248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342</Words>
  <Application>Microsoft Office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NikoshBAN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Binay Bikash chakma Binay</dc:creator>
  <cp:lastModifiedBy>Binay Bikash chakma Binay</cp:lastModifiedBy>
  <cp:revision>4</cp:revision>
  <dcterms:created xsi:type="dcterms:W3CDTF">2020-09-22T17:08:01Z</dcterms:created>
  <dcterms:modified xsi:type="dcterms:W3CDTF">2020-09-22T17:44:45Z</dcterms:modified>
</cp:coreProperties>
</file>