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66" r:id="rId5"/>
    <p:sldId id="265" r:id="rId6"/>
    <p:sldId id="264" r:id="rId7"/>
    <p:sldId id="257" r:id="rId8"/>
    <p:sldId id="261" r:id="rId9"/>
    <p:sldId id="260" r:id="rId10"/>
    <p:sldId id="259" r:id="rId11"/>
    <p:sldId id="258" r:id="rId12"/>
    <p:sldId id="263" r:id="rId13"/>
    <p:sldId id="26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CECC-0AF6-492E-9B24-A77426712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4F3E3-22F5-4A8F-BAF4-D11A88D0B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6AE-FD53-4992-BCF5-B4D8D9FF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FFB0-E534-46EC-96D7-E4FD52B9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32468-C0C0-47B3-92EC-32C3736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251B-EB18-47FA-B0E8-9ADEB924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C7E59-0690-4957-AB5F-A17E3F09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6127-BE48-41DD-9A20-D26579D1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59D4-2494-42CF-BBD7-7F4F0D57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EC4A9-CE4A-476B-A181-E2ACF4C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4D7CE-1A13-4375-A415-7A7DA5DD3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1E579-05EB-4586-8271-01E55169C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5946-543E-4A83-AC48-2BB1E104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89F7B-0B87-4367-B07B-93A3BFC5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827F-41F5-4B1D-AE27-7ABB378B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26FC-7E86-4D2D-AD87-4F5A797F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1A50-4415-4DF8-8E6D-AFF04A03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C580-B125-4CE4-87C4-41B166B5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228A-64B3-44EB-A655-CC6105E2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45E0-7EA5-4F4C-B10D-31D00D6A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3A56-6EE8-4648-A869-67B90C65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96B3-03CB-4990-BDF2-3C4154C4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EE27E-26D8-4A0B-9328-8B164FAD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A618B-07E2-4FCF-82F7-709D5C1E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770-9D04-4512-9900-A0C573B7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D0E-12BD-4557-9DDB-E4C1F41D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A7ED-5D41-4078-A233-07EE8E26F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E8F43-CDFC-4652-A69B-C8B9B1CB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2C66C-ED31-47A0-9865-58A536D8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9286F-4080-4A88-8BAB-DDED50F9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7E4BE-590C-4650-A9F9-579804A7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86F2-579F-4505-876E-2903A26D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FE228-57DD-4281-9431-CA258ED1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5E698-EFBD-4614-830D-811071C9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F77B3-1EA8-4604-A062-A1C41B769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AC54-D088-4722-82B4-6C8DEC6E8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840E2-6AFE-4F68-BEF5-4DC4AA65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02A36-D0B0-43FA-B410-857156C0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B4A9A-6A4A-42CB-87FD-37CD96C5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B6B2-1F61-46AC-A49C-C5DCA14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AD422-4602-436D-BAC1-16C2DFB7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A731C-8E2B-4851-B92D-AE9DA309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9DC3A-F12C-4E8C-A561-9DE8F91A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2CA8F-67F9-49A5-BD49-E637B0C3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C1F13-8ED1-442A-9012-497F6FCB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E1E13-1006-4699-9F20-BCF1EA1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33C-6EE5-404E-962D-28BBA00C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FFD0-EDAC-43DF-8E2C-DFC16C20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F1EA-CEDE-4C17-82D0-DCA721FA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095F7-8F3F-4F2A-95F3-FC0B48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6C243-50D3-45FF-B960-E4F882AC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9F29-6D1A-4BB8-960C-5AD21EE2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07C8-E49B-4D5D-8C24-6D8357A5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09E18-96B5-4C6A-B4FA-481FDFBBB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36BBF-C9DA-41E6-89C4-CF029E012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6C629-9ACE-4EE5-A306-2E9F305C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38AE0-EB83-4002-897B-811A5F77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391E-7225-4BD4-B69B-424A6667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AA782-7C63-463D-9E1C-94AB723B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1DA5-E176-41B7-AC53-0703DCDE9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4926-B931-4857-A3DB-CAE9ECF9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DB62-FE5B-4856-A1A2-83001B0BDD6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7A2F1-C6FC-492F-B8E0-1FACA69BA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DC2FD-EA7D-4D22-B864-729CE13AD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84DB-56D4-4676-8415-EC677FDF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264D5-B003-4F00-A341-C74DF00A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118360"/>
            <a:ext cx="11635409" cy="662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92B75D-9A1F-498F-A63C-6B4F8EAF0794}"/>
              </a:ext>
            </a:extLst>
          </p:cNvPr>
          <p:cNvSpPr txBox="1"/>
          <p:nvPr/>
        </p:nvSpPr>
        <p:spPr>
          <a:xfrm>
            <a:off x="1179443" y="3657600"/>
            <a:ext cx="6824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</p:spTree>
    <p:extLst>
      <p:ext uri="{BB962C8B-B14F-4D97-AF65-F5344CB8AC3E}">
        <p14:creationId xmlns:p14="http://schemas.microsoft.com/office/powerpoint/2010/main" val="14115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70017-380A-4A54-917D-32211A14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t="8289" r="41087"/>
          <a:stretch/>
        </p:blipFill>
        <p:spPr>
          <a:xfrm>
            <a:off x="735495" y="285758"/>
            <a:ext cx="10721009" cy="62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5ABDC-EC64-421E-911B-25E0351FF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 r="1848" b="19986"/>
          <a:stretch/>
        </p:blipFill>
        <p:spPr>
          <a:xfrm>
            <a:off x="410817" y="331304"/>
            <a:ext cx="11343861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105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DAA0C4-8CB3-4074-B246-033D93BF8F67}"/>
              </a:ext>
            </a:extLst>
          </p:cNvPr>
          <p:cNvSpPr txBox="1"/>
          <p:nvPr/>
        </p:nvSpPr>
        <p:spPr>
          <a:xfrm>
            <a:off x="3631096" y="304800"/>
            <a:ext cx="3962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শুন্যস্থান পূরণ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7D124-51C6-45CB-BE7B-C3947B9961CA}"/>
              </a:ext>
            </a:extLst>
          </p:cNvPr>
          <p:cNvSpPr txBox="1"/>
          <p:nvPr/>
        </p:nvSpPr>
        <p:spPr>
          <a:xfrm>
            <a:off x="186359" y="1700694"/>
            <a:ext cx="1181928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১) ভগবান বুদ্ধ একসময়……………বর্ষাবাস যাপন করেন।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7A895-8BBA-4337-A50E-3C6FDC80176B}"/>
              </a:ext>
            </a:extLst>
          </p:cNvPr>
          <p:cNvSpPr txBox="1"/>
          <p:nvPr/>
        </p:nvSpPr>
        <p:spPr>
          <a:xfrm>
            <a:off x="186359" y="3742918"/>
            <a:ext cx="119253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২) বুদ্ধের ধর্মদেশনায়................ও নরগণ উপকৃত হন।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12857-6944-4CFF-A2AE-F6273D190398}"/>
              </a:ext>
            </a:extLst>
          </p:cNvPr>
          <p:cNvSpPr txBox="1"/>
          <p:nvPr/>
        </p:nvSpPr>
        <p:spPr>
          <a:xfrm>
            <a:off x="5294244" y="1591587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তাবতিংস স্বর্গে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EA0A3-8571-41BD-B34A-DB5A59A52F99}"/>
              </a:ext>
            </a:extLst>
          </p:cNvPr>
          <p:cNvSpPr txBox="1"/>
          <p:nvPr/>
        </p:nvSpPr>
        <p:spPr>
          <a:xfrm>
            <a:off x="4611758" y="3650585"/>
            <a:ext cx="249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দেব-ব্রহ্ম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66933-714D-4133-A8D5-0694ECA88484}"/>
              </a:ext>
            </a:extLst>
          </p:cNvPr>
          <p:cNvSpPr txBox="1"/>
          <p:nvPr/>
        </p:nvSpPr>
        <p:spPr>
          <a:xfrm>
            <a:off x="133350" y="4798874"/>
            <a:ext cx="1192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৩) আশ্বিনী পূর্ণিমাতে বিহারগুলোতে ………….... উদযাপিত হয়।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DE108-BAE6-4847-B4A3-572D05F3054A}"/>
              </a:ext>
            </a:extLst>
          </p:cNvPr>
          <p:cNvSpPr txBox="1"/>
          <p:nvPr/>
        </p:nvSpPr>
        <p:spPr>
          <a:xfrm>
            <a:off x="7897882" y="4666248"/>
            <a:ext cx="341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প্রবারণা পূর্ণিমা </a:t>
            </a:r>
          </a:p>
        </p:txBody>
      </p:sp>
    </p:spTree>
    <p:extLst>
      <p:ext uri="{BB962C8B-B14F-4D97-AF65-F5344CB8AC3E}">
        <p14:creationId xmlns:p14="http://schemas.microsoft.com/office/powerpoint/2010/main" val="296451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9A473-3224-4112-9628-F3CC63697926}"/>
              </a:ext>
            </a:extLst>
          </p:cNvPr>
          <p:cNvSpPr txBox="1"/>
          <p:nvPr/>
        </p:nvSpPr>
        <p:spPr>
          <a:xfrm>
            <a:off x="4015409" y="344557"/>
            <a:ext cx="331304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B643C-F5A5-47AF-982C-82BEF4422B5F}"/>
              </a:ext>
            </a:extLst>
          </p:cNvPr>
          <p:cNvSpPr txBox="1"/>
          <p:nvPr/>
        </p:nvSpPr>
        <p:spPr>
          <a:xfrm>
            <a:off x="556592" y="1460728"/>
            <a:ext cx="1062824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১) আশ্বিনী পূর্ণিমার অপর নাম 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859B8-F0D9-418D-9A14-B2B29BCA789F}"/>
              </a:ext>
            </a:extLst>
          </p:cNvPr>
          <p:cNvSpPr txBox="1"/>
          <p:nvPr/>
        </p:nvSpPr>
        <p:spPr>
          <a:xfrm>
            <a:off x="556592" y="3743452"/>
            <a:ext cx="60297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২) প্রবারণা শব্দের অর্থ কী?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F3316-90D7-4E49-9160-55FE73F315E4}"/>
              </a:ext>
            </a:extLst>
          </p:cNvPr>
          <p:cNvSpPr txBox="1"/>
          <p:nvPr/>
        </p:nvSpPr>
        <p:spPr>
          <a:xfrm>
            <a:off x="556592" y="2602090"/>
            <a:ext cx="53936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প্রবারণা পূর্ণিমা।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111BA-0AF9-4CB7-8989-9B63E0698DF8}"/>
              </a:ext>
            </a:extLst>
          </p:cNvPr>
          <p:cNvSpPr txBox="1"/>
          <p:nvPr/>
        </p:nvSpPr>
        <p:spPr>
          <a:xfrm>
            <a:off x="556592" y="4884814"/>
            <a:ext cx="97602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‘প্রবারণা’ শব্দের অর্থ প্রকৃষ্টরূপে 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রণ করা, নিষেধ করা ইত্যাদি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80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EED40-0E4E-48C3-8F26-826EE7E9A6FE}"/>
              </a:ext>
            </a:extLst>
          </p:cNvPr>
          <p:cNvSpPr txBox="1"/>
          <p:nvPr/>
        </p:nvSpPr>
        <p:spPr>
          <a:xfrm>
            <a:off x="4724400" y="795130"/>
            <a:ext cx="292873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8819B-77A5-488C-91DB-6427770997D3}"/>
              </a:ext>
            </a:extLst>
          </p:cNvPr>
          <p:cNvSpPr txBox="1"/>
          <p:nvPr/>
        </p:nvSpPr>
        <p:spPr>
          <a:xfrm>
            <a:off x="516835" y="3088766"/>
            <a:ext cx="1115833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আশ্বিনী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পূর্ণিমার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৪টি ঐতিহাসিক ঘটনা লেখ।</a:t>
            </a:r>
          </a:p>
        </p:txBody>
      </p:sp>
    </p:spTree>
    <p:extLst>
      <p:ext uri="{BB962C8B-B14F-4D97-AF65-F5344CB8AC3E}">
        <p14:creationId xmlns:p14="http://schemas.microsoft.com/office/powerpoint/2010/main" val="304503882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342EE-2802-4678-AD19-C296B1F1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80178"/>
            <a:ext cx="11714922" cy="6697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98C3-C9C2-4679-9408-B986C8A91511}"/>
              </a:ext>
            </a:extLst>
          </p:cNvPr>
          <p:cNvSpPr txBox="1"/>
          <p:nvPr/>
        </p:nvSpPr>
        <p:spPr>
          <a:xfrm>
            <a:off x="7129669" y="4704522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45350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D0BF5-D5B9-4B56-828E-7ED0C0C0C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6"/>
            <a:ext cx="12192000" cy="6650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6A553-A155-47F2-A5D5-5D26BC2CBD7E}"/>
              </a:ext>
            </a:extLst>
          </p:cNvPr>
          <p:cNvSpPr txBox="1"/>
          <p:nvPr/>
        </p:nvSpPr>
        <p:spPr>
          <a:xfrm>
            <a:off x="728869" y="2531166"/>
            <a:ext cx="1073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অনলাইন প্রাইমারি স্কুল</a:t>
            </a:r>
          </a:p>
        </p:txBody>
      </p:sp>
    </p:spTree>
    <p:extLst>
      <p:ext uri="{BB962C8B-B14F-4D97-AF65-F5344CB8AC3E}">
        <p14:creationId xmlns:p14="http://schemas.microsoft.com/office/powerpoint/2010/main" val="3113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CFBDB-BA2D-4D85-994F-16F666FCCF14}"/>
              </a:ext>
            </a:extLst>
          </p:cNvPr>
          <p:cNvSpPr txBox="1"/>
          <p:nvPr/>
        </p:nvSpPr>
        <p:spPr>
          <a:xfrm>
            <a:off x="3538330" y="194413"/>
            <a:ext cx="47256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04C43-ED49-4E63-8CB4-F99E8A4E62F7}"/>
              </a:ext>
            </a:extLst>
          </p:cNvPr>
          <p:cNvSpPr txBox="1"/>
          <p:nvPr/>
        </p:nvSpPr>
        <p:spPr>
          <a:xfrm>
            <a:off x="483704" y="1987826"/>
            <a:ext cx="6109252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বিনয় বিকাশ চাকমা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মুসলিম পাড়া সরকারি প্রাথমিক বিদ্যালয়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মানিকছড়ি, খাগড়াছড়ি।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ADF71-759B-44BD-A634-4130F690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055220" y="1974574"/>
            <a:ext cx="3816161" cy="405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01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D1DE27-1829-49BC-B963-87FD013CA00B}"/>
              </a:ext>
            </a:extLst>
          </p:cNvPr>
          <p:cNvSpPr txBox="1"/>
          <p:nvPr/>
        </p:nvSpPr>
        <p:spPr>
          <a:xfrm>
            <a:off x="4479235" y="291548"/>
            <a:ext cx="47045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7CB90-BC3B-4CED-A519-9ED4EA9826CE}"/>
              </a:ext>
            </a:extLst>
          </p:cNvPr>
          <p:cNvSpPr txBox="1"/>
          <p:nvPr/>
        </p:nvSpPr>
        <p:spPr>
          <a:xfrm>
            <a:off x="622853" y="1953131"/>
            <a:ext cx="6652591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বৌদ্ধধর্ম ও নৈতিক শিক্ষা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পূর্ণিমা ও পার্বণ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আমরা জানি আশ্বিন …… বয়ে যায়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৬৪-৬৫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805D7-0FE5-478E-A62B-686381AD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2" t="-24" r="26195"/>
          <a:stretch/>
        </p:blipFill>
        <p:spPr>
          <a:xfrm>
            <a:off x="7960492" y="1953131"/>
            <a:ext cx="3803975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566265-01DD-4E47-9986-7667321C1DAE}"/>
              </a:ext>
            </a:extLst>
          </p:cNvPr>
          <p:cNvSpPr txBox="1"/>
          <p:nvPr/>
        </p:nvSpPr>
        <p:spPr>
          <a:xfrm>
            <a:off x="238539" y="1881809"/>
            <a:ext cx="11767931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পূর্ণিমার উল্লেখযোগ্য ঘটনা বলতে পারবে।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৯.২.২  আশ্বিনী পূর্ণিমার ঘটনা বলতে পারবে।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A60A2-2C5D-4911-9DB8-9B5105B07474}"/>
              </a:ext>
            </a:extLst>
          </p:cNvPr>
          <p:cNvSpPr txBox="1"/>
          <p:nvPr/>
        </p:nvSpPr>
        <p:spPr>
          <a:xfrm>
            <a:off x="3935896" y="265043"/>
            <a:ext cx="4744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শিখনফল…</a:t>
            </a:r>
          </a:p>
        </p:txBody>
      </p:sp>
    </p:spTree>
    <p:extLst>
      <p:ext uri="{BB962C8B-B14F-4D97-AF65-F5344CB8AC3E}">
        <p14:creationId xmlns:p14="http://schemas.microsoft.com/office/powerpoint/2010/main" val="135162866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D6FC32-6AB7-419E-8D3F-E97C58D2F114}"/>
              </a:ext>
            </a:extLst>
          </p:cNvPr>
          <p:cNvSpPr txBox="1"/>
          <p:nvPr/>
        </p:nvSpPr>
        <p:spPr>
          <a:xfrm>
            <a:off x="4094922" y="689113"/>
            <a:ext cx="31275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10230-42E9-42C5-BB5F-A355897DA412}"/>
              </a:ext>
            </a:extLst>
          </p:cNvPr>
          <p:cNvSpPr txBox="1"/>
          <p:nvPr/>
        </p:nvSpPr>
        <p:spPr>
          <a:xfrm>
            <a:off x="1219200" y="2743200"/>
            <a:ext cx="930302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পূর্ণিমাগুলো কী স্মৃতি বহন করে?</a:t>
            </a:r>
          </a:p>
        </p:txBody>
      </p:sp>
    </p:spTree>
    <p:extLst>
      <p:ext uri="{BB962C8B-B14F-4D97-AF65-F5344CB8AC3E}">
        <p14:creationId xmlns:p14="http://schemas.microsoft.com/office/powerpoint/2010/main" val="175284144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A45C-A2DA-47C7-B8C4-7BA692FE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34900"/>
            <a:ext cx="11926956" cy="65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03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27A06-5759-4B48-88CC-BCCF6C4C4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" t="45409" r="4891" b="2392"/>
          <a:stretch/>
        </p:blipFill>
        <p:spPr>
          <a:xfrm>
            <a:off x="503583" y="887896"/>
            <a:ext cx="10866782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848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D4BF7-D364-4ADD-93D3-83AB9DB1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1" t="4036" r="38696" b="15345"/>
          <a:stretch/>
        </p:blipFill>
        <p:spPr>
          <a:xfrm>
            <a:off x="1073427" y="901148"/>
            <a:ext cx="10243930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157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1</cp:revision>
  <dcterms:created xsi:type="dcterms:W3CDTF">2020-09-23T16:26:37Z</dcterms:created>
  <dcterms:modified xsi:type="dcterms:W3CDTF">2020-09-23T17:24:49Z</dcterms:modified>
</cp:coreProperties>
</file>