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02" r:id="rId2"/>
    <p:sldId id="257" r:id="rId3"/>
    <p:sldId id="308" r:id="rId4"/>
    <p:sldId id="309" r:id="rId5"/>
    <p:sldId id="292" r:id="rId6"/>
    <p:sldId id="286" r:id="rId7"/>
    <p:sldId id="310" r:id="rId8"/>
    <p:sldId id="311" r:id="rId9"/>
    <p:sldId id="306" r:id="rId10"/>
    <p:sldId id="285" r:id="rId11"/>
    <p:sldId id="312" r:id="rId12"/>
    <p:sldId id="307" r:id="rId13"/>
    <p:sldId id="274" r:id="rId14"/>
    <p:sldId id="30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93087-C63F-4E26-B163-21A897915EE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DA9FD-554F-47DD-A16C-74F209C75667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বিশেষ জাবেদা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284D53-52F9-423C-92D3-3E09867A9EE5}" type="parTrans" cxnId="{180263D8-D483-4D33-8B7D-B8B43D7B51F7}">
      <dgm:prSet/>
      <dgm:spPr/>
      <dgm:t>
        <a:bodyPr/>
        <a:lstStyle/>
        <a:p>
          <a:endParaRPr lang="en-US"/>
        </a:p>
      </dgm:t>
    </dgm:pt>
    <dgm:pt modelId="{BC49CB9D-47B6-4A4B-86CB-61CAEA7DBD4E}" type="sibTrans" cxnId="{180263D8-D483-4D33-8B7D-B8B43D7B51F7}">
      <dgm:prSet/>
      <dgm:spPr/>
      <dgm:t>
        <a:bodyPr/>
        <a:lstStyle/>
        <a:p>
          <a:endParaRPr lang="en-US"/>
        </a:p>
      </dgm:t>
    </dgm:pt>
    <dgm:pt modelId="{6697A849-60FF-465D-9D48-8DBB58FAAEF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ক্রয় জাবেদা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FC08B9F-BC8B-4B0A-BE59-4BC00495EE30}" type="parTrans" cxnId="{C872D69A-E967-4AFF-B148-E0F9DCE7692E}">
      <dgm:prSet/>
      <dgm:spPr/>
      <dgm:t>
        <a:bodyPr/>
        <a:lstStyle/>
        <a:p>
          <a:endParaRPr lang="en-US"/>
        </a:p>
      </dgm:t>
    </dgm:pt>
    <dgm:pt modelId="{9A299BE5-715F-4F1E-9004-F6E790C4C47D}" type="sibTrans" cxnId="{C872D69A-E967-4AFF-B148-E0F9DCE7692E}">
      <dgm:prSet/>
      <dgm:spPr/>
      <dgm:t>
        <a:bodyPr/>
        <a:lstStyle/>
        <a:p>
          <a:endParaRPr lang="en-US"/>
        </a:p>
      </dgm:t>
    </dgm:pt>
    <dgm:pt modelId="{26770CCA-66BA-4234-87E2-2B03C512F7D5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বিক্রয়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311977E-FDC7-482A-8C96-39011DCE8AF3}" type="parTrans" cxnId="{921A90C2-335E-42CD-BD74-0B3A66A9C886}">
      <dgm:prSet/>
      <dgm:spPr/>
      <dgm:t>
        <a:bodyPr/>
        <a:lstStyle/>
        <a:p>
          <a:endParaRPr lang="en-US"/>
        </a:p>
      </dgm:t>
    </dgm:pt>
    <dgm:pt modelId="{8CA1C10F-5467-4C60-9DF9-6FEAA1115AC6}" type="sibTrans" cxnId="{921A90C2-335E-42CD-BD74-0B3A66A9C886}">
      <dgm:prSet/>
      <dgm:spPr/>
      <dgm:t>
        <a:bodyPr/>
        <a:lstStyle/>
        <a:p>
          <a:endParaRPr lang="en-US"/>
        </a:p>
      </dgm:t>
    </dgm:pt>
    <dgm:pt modelId="{81446519-6850-49F0-800F-6BE97FC7E604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প্রকৃত জাবেদা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739E03E-971D-48AC-9E07-ABF20BB0475B}" type="parTrans" cxnId="{88674FB5-46A0-46E0-A31F-4003E6F80AE9}">
      <dgm:prSet/>
      <dgm:spPr/>
      <dgm:t>
        <a:bodyPr/>
        <a:lstStyle/>
        <a:p>
          <a:endParaRPr lang="en-US"/>
        </a:p>
      </dgm:t>
    </dgm:pt>
    <dgm:pt modelId="{00CAB65C-235D-480D-AB05-5AC43E1DE944}" type="sibTrans" cxnId="{88674FB5-46A0-46E0-A31F-4003E6F80AE9}">
      <dgm:prSet/>
      <dgm:spPr/>
      <dgm:t>
        <a:bodyPr/>
        <a:lstStyle/>
        <a:p>
          <a:endParaRPr lang="en-US"/>
        </a:p>
      </dgm:t>
    </dgm:pt>
    <dgm:pt modelId="{97B79A25-C7AA-4D2A-8614-7B4165577273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সংশোধনী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2169EC4-A2B6-4C7D-B1A6-29DED823F5FE}" type="parTrans" cxnId="{3B47240A-F8E7-489E-8EF4-A05AD34F6050}">
      <dgm:prSet/>
      <dgm:spPr/>
      <dgm:t>
        <a:bodyPr/>
        <a:lstStyle/>
        <a:p>
          <a:endParaRPr lang="en-US"/>
        </a:p>
      </dgm:t>
    </dgm:pt>
    <dgm:pt modelId="{8723449F-7F9A-473F-8B87-5D03AADBAB1C}" type="sibTrans" cxnId="{3B47240A-F8E7-489E-8EF4-A05AD34F6050}">
      <dgm:prSet/>
      <dgm:spPr/>
      <dgm:t>
        <a:bodyPr/>
        <a:lstStyle/>
        <a:p>
          <a:endParaRPr lang="en-US"/>
        </a:p>
      </dgm:t>
    </dgm:pt>
    <dgm:pt modelId="{AB569E35-F74C-4EC0-BBC0-B437EB3568ED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সমন্বয়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4CE1BA-6114-4D27-9DFF-830F5502C82E}" type="parTrans" cxnId="{1F7D5472-B820-4DEA-BFDB-225B3847AA4F}">
      <dgm:prSet/>
      <dgm:spPr/>
      <dgm:t>
        <a:bodyPr/>
        <a:lstStyle/>
        <a:p>
          <a:endParaRPr lang="en-US"/>
        </a:p>
      </dgm:t>
    </dgm:pt>
    <dgm:pt modelId="{500CDEFB-F72F-4FCE-A6DD-47D3551B1887}" type="sibTrans" cxnId="{1F7D5472-B820-4DEA-BFDB-225B3847AA4F}">
      <dgm:prSet/>
      <dgm:spPr/>
      <dgm:t>
        <a:bodyPr/>
        <a:lstStyle/>
        <a:p>
          <a:endParaRPr lang="en-US"/>
        </a:p>
      </dgm:t>
    </dgm:pt>
    <dgm:pt modelId="{A01A7AAB-4B09-4986-8DB8-8C1FC5F7E8C9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ক্রয় ফেরত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77023CE-4FF7-45DC-AFD2-43176FC9D6CB}" type="parTrans" cxnId="{4928A530-30EF-4384-A276-97A00ABB548F}">
      <dgm:prSet/>
      <dgm:spPr/>
      <dgm:t>
        <a:bodyPr/>
        <a:lstStyle/>
        <a:p>
          <a:endParaRPr lang="en-US"/>
        </a:p>
      </dgm:t>
    </dgm:pt>
    <dgm:pt modelId="{00E6E9BA-1C18-449C-AC5E-E3DC391BEEE1}" type="sibTrans" cxnId="{4928A530-30EF-4384-A276-97A00ABB548F}">
      <dgm:prSet/>
      <dgm:spPr/>
      <dgm:t>
        <a:bodyPr/>
        <a:lstStyle/>
        <a:p>
          <a:endParaRPr lang="en-US"/>
        </a:p>
      </dgm:t>
    </dgm:pt>
    <dgm:pt modelId="{ACF08C07-878B-4B2B-B721-56C0FDC1295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বিক্রয় ফেরত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79882E9-8136-48C4-AEBA-A53BAC514CC1}" type="parTrans" cxnId="{F166F2D5-3597-47B4-BE46-32D603E751A8}">
      <dgm:prSet/>
      <dgm:spPr/>
      <dgm:t>
        <a:bodyPr/>
        <a:lstStyle/>
        <a:p>
          <a:endParaRPr lang="en-US"/>
        </a:p>
      </dgm:t>
    </dgm:pt>
    <dgm:pt modelId="{9EB8D175-B755-4D8B-98D3-9158FF9D304A}" type="sibTrans" cxnId="{F166F2D5-3597-47B4-BE46-32D603E751A8}">
      <dgm:prSet/>
      <dgm:spPr/>
      <dgm:t>
        <a:bodyPr/>
        <a:lstStyle/>
        <a:p>
          <a:endParaRPr lang="en-US"/>
        </a:p>
      </dgm:t>
    </dgm:pt>
    <dgm:pt modelId="{39913ADA-51D3-4F24-AE63-FA6E3DA4CAB4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নগদ প্রাপ্তি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8896A80-4EBB-4669-AF84-47A45E0B1546}" type="parTrans" cxnId="{264D038E-27B6-4CA7-A078-0ADC15A4A7A7}">
      <dgm:prSet/>
      <dgm:spPr/>
      <dgm:t>
        <a:bodyPr/>
        <a:lstStyle/>
        <a:p>
          <a:endParaRPr lang="en-US"/>
        </a:p>
      </dgm:t>
    </dgm:pt>
    <dgm:pt modelId="{D57BE4C3-BA4E-49DA-AEBD-FA1B2B265679}" type="sibTrans" cxnId="{264D038E-27B6-4CA7-A078-0ADC15A4A7A7}">
      <dgm:prSet/>
      <dgm:spPr/>
      <dgm:t>
        <a:bodyPr/>
        <a:lstStyle/>
        <a:p>
          <a:endParaRPr lang="en-US"/>
        </a:p>
      </dgm:t>
    </dgm:pt>
    <dgm:pt modelId="{4AEB1389-66E7-42A4-9DAC-16EB59CF86D8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নগদ প্রদান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C5DC850-BD86-4F5B-9DF6-E31BA6ECAD70}" type="parTrans" cxnId="{81CC8D67-74B0-4871-9DCC-F98B9CE1236F}">
      <dgm:prSet/>
      <dgm:spPr/>
      <dgm:t>
        <a:bodyPr/>
        <a:lstStyle/>
        <a:p>
          <a:endParaRPr lang="en-US"/>
        </a:p>
      </dgm:t>
    </dgm:pt>
    <dgm:pt modelId="{209505A6-7C9A-496B-9A55-9914406E76F5}" type="sibTrans" cxnId="{81CC8D67-74B0-4871-9DCC-F98B9CE1236F}">
      <dgm:prSet/>
      <dgm:spPr/>
      <dgm:t>
        <a:bodyPr/>
        <a:lstStyle/>
        <a:p>
          <a:endParaRPr lang="en-US"/>
        </a:p>
      </dgm:t>
    </dgm:pt>
    <dgm:pt modelId="{901A23A4-4979-4908-84B9-9549C8C217E4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সমাপনি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93591F-F9E1-4972-95C3-B806CD8C1144}" type="parTrans" cxnId="{C758FAE5-064E-4CC8-8331-08BBE320500E}">
      <dgm:prSet/>
      <dgm:spPr/>
      <dgm:t>
        <a:bodyPr/>
        <a:lstStyle/>
        <a:p>
          <a:endParaRPr lang="en-US"/>
        </a:p>
      </dgm:t>
    </dgm:pt>
    <dgm:pt modelId="{518B98E4-8EA9-4CF1-8BD3-2850DBBA0C36}" type="sibTrans" cxnId="{C758FAE5-064E-4CC8-8331-08BBE320500E}">
      <dgm:prSet/>
      <dgm:spPr/>
      <dgm:t>
        <a:bodyPr/>
        <a:lstStyle/>
        <a:p>
          <a:endParaRPr lang="en-US"/>
        </a:p>
      </dgm:t>
    </dgm:pt>
    <dgm:pt modelId="{85FB8C23-9CFC-49A2-A998-7BBD2E5ABCD6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প্রারম্ভিক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7FAFED-B373-496E-83A7-95D38C5684B7}" type="parTrans" cxnId="{AFF5FE0D-B824-43C3-AD02-B7AB5E40790B}">
      <dgm:prSet/>
      <dgm:spPr/>
      <dgm:t>
        <a:bodyPr/>
        <a:lstStyle/>
        <a:p>
          <a:endParaRPr lang="en-US"/>
        </a:p>
      </dgm:t>
    </dgm:pt>
    <dgm:pt modelId="{385103ED-C8CE-4716-86E7-0ECF2E2A4FF8}" type="sibTrans" cxnId="{AFF5FE0D-B824-43C3-AD02-B7AB5E40790B}">
      <dgm:prSet/>
      <dgm:spPr/>
      <dgm:t>
        <a:bodyPr/>
        <a:lstStyle/>
        <a:p>
          <a:endParaRPr lang="en-US"/>
        </a:p>
      </dgm:t>
    </dgm:pt>
    <dgm:pt modelId="{A56BEED3-1789-4820-A963-1A8F386A03D9}" type="pres">
      <dgm:prSet presAssocID="{5EC93087-C63F-4E26-B163-21A897915EE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CC6471-D9D8-46C5-8BF4-1304C44C68BE}" type="pres">
      <dgm:prSet presAssocID="{4E2DA9FD-554F-47DD-A16C-74F209C75667}" presName="posSpace" presStyleCnt="0"/>
      <dgm:spPr/>
    </dgm:pt>
    <dgm:pt modelId="{19EE9A3D-D4F0-477F-9439-18E14BAFC87A}" type="pres">
      <dgm:prSet presAssocID="{4E2DA9FD-554F-47DD-A16C-74F209C75667}" presName="vertFlow" presStyleCnt="0"/>
      <dgm:spPr/>
    </dgm:pt>
    <dgm:pt modelId="{DCC6EB6D-5AD5-4AEC-8616-80B2B26632A6}" type="pres">
      <dgm:prSet presAssocID="{4E2DA9FD-554F-47DD-A16C-74F209C75667}" presName="topSpace" presStyleCnt="0"/>
      <dgm:spPr/>
    </dgm:pt>
    <dgm:pt modelId="{9A082E42-7310-4AFA-B1AD-9FEEED6B5766}" type="pres">
      <dgm:prSet presAssocID="{4E2DA9FD-554F-47DD-A16C-74F209C75667}" presName="firstComp" presStyleCnt="0"/>
      <dgm:spPr/>
    </dgm:pt>
    <dgm:pt modelId="{368E055C-8C67-4C1B-B31E-B0E54202D7BD}" type="pres">
      <dgm:prSet presAssocID="{4E2DA9FD-554F-47DD-A16C-74F209C75667}" presName="firstChild" presStyleLbl="bgAccFollowNode1" presStyleIdx="0" presStyleCnt="10"/>
      <dgm:spPr/>
      <dgm:t>
        <a:bodyPr/>
        <a:lstStyle/>
        <a:p>
          <a:endParaRPr lang="en-US"/>
        </a:p>
      </dgm:t>
    </dgm:pt>
    <dgm:pt modelId="{A7FB2782-75E5-48FA-89C3-E6191D437DA3}" type="pres">
      <dgm:prSet presAssocID="{4E2DA9FD-554F-47DD-A16C-74F209C75667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7A6D7-1F0A-45D9-9BC9-F5477DDD3FB9}" type="pres">
      <dgm:prSet presAssocID="{26770CCA-66BA-4234-87E2-2B03C512F7D5}" presName="comp" presStyleCnt="0"/>
      <dgm:spPr/>
    </dgm:pt>
    <dgm:pt modelId="{0A4EFD9E-2C22-42DE-AF5E-1DC1FFD6314A}" type="pres">
      <dgm:prSet presAssocID="{26770CCA-66BA-4234-87E2-2B03C512F7D5}" presName="child" presStyleLbl="bgAccFollowNode1" presStyleIdx="1" presStyleCnt="10"/>
      <dgm:spPr/>
      <dgm:t>
        <a:bodyPr/>
        <a:lstStyle/>
        <a:p>
          <a:endParaRPr lang="en-US"/>
        </a:p>
      </dgm:t>
    </dgm:pt>
    <dgm:pt modelId="{D0C6F3B2-3A05-48D7-8C42-C45F4C843F20}" type="pres">
      <dgm:prSet presAssocID="{26770CCA-66BA-4234-87E2-2B03C512F7D5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055EE-238C-485E-82E7-0D3AC522F729}" type="pres">
      <dgm:prSet presAssocID="{A01A7AAB-4B09-4986-8DB8-8C1FC5F7E8C9}" presName="comp" presStyleCnt="0"/>
      <dgm:spPr/>
    </dgm:pt>
    <dgm:pt modelId="{EB577494-3CCA-46B0-A244-8D14C91A0218}" type="pres">
      <dgm:prSet presAssocID="{A01A7AAB-4B09-4986-8DB8-8C1FC5F7E8C9}" presName="child" presStyleLbl="bgAccFollowNode1" presStyleIdx="2" presStyleCnt="10"/>
      <dgm:spPr/>
      <dgm:t>
        <a:bodyPr/>
        <a:lstStyle/>
        <a:p>
          <a:endParaRPr lang="en-US"/>
        </a:p>
      </dgm:t>
    </dgm:pt>
    <dgm:pt modelId="{127C0CDF-559B-4BA6-92C5-69F0A44CB87E}" type="pres">
      <dgm:prSet presAssocID="{A01A7AAB-4B09-4986-8DB8-8C1FC5F7E8C9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1348C-EB12-4838-A6AE-B0A2CFE690A8}" type="pres">
      <dgm:prSet presAssocID="{ACF08C07-878B-4B2B-B721-56C0FDC12955}" presName="comp" presStyleCnt="0"/>
      <dgm:spPr/>
    </dgm:pt>
    <dgm:pt modelId="{6A908CD5-7CA0-478C-9B0D-7C48D94E9D9A}" type="pres">
      <dgm:prSet presAssocID="{ACF08C07-878B-4B2B-B721-56C0FDC12955}" presName="child" presStyleLbl="bgAccFollowNode1" presStyleIdx="3" presStyleCnt="10"/>
      <dgm:spPr/>
      <dgm:t>
        <a:bodyPr/>
        <a:lstStyle/>
        <a:p>
          <a:endParaRPr lang="en-US"/>
        </a:p>
      </dgm:t>
    </dgm:pt>
    <dgm:pt modelId="{4662CD32-3648-42D0-B468-A0B54A3C816D}" type="pres">
      <dgm:prSet presAssocID="{ACF08C07-878B-4B2B-B721-56C0FDC12955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8C760-E83C-4C31-AB6B-A752F4006D82}" type="pres">
      <dgm:prSet presAssocID="{39913ADA-51D3-4F24-AE63-FA6E3DA4CAB4}" presName="comp" presStyleCnt="0"/>
      <dgm:spPr/>
    </dgm:pt>
    <dgm:pt modelId="{379FC121-A261-4931-B724-572F1FC36B33}" type="pres">
      <dgm:prSet presAssocID="{39913ADA-51D3-4F24-AE63-FA6E3DA4CAB4}" presName="child" presStyleLbl="bgAccFollowNode1" presStyleIdx="4" presStyleCnt="10"/>
      <dgm:spPr/>
      <dgm:t>
        <a:bodyPr/>
        <a:lstStyle/>
        <a:p>
          <a:endParaRPr lang="en-US"/>
        </a:p>
      </dgm:t>
    </dgm:pt>
    <dgm:pt modelId="{DD2F656B-1CE4-43C7-8998-3C3434F889C6}" type="pres">
      <dgm:prSet presAssocID="{39913ADA-51D3-4F24-AE63-FA6E3DA4CAB4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E7954-D03F-4E7E-B4F4-E991A6A197A8}" type="pres">
      <dgm:prSet presAssocID="{4AEB1389-66E7-42A4-9DAC-16EB59CF86D8}" presName="comp" presStyleCnt="0"/>
      <dgm:spPr/>
    </dgm:pt>
    <dgm:pt modelId="{3C03916C-3454-436B-9449-413DBBF3C1E1}" type="pres">
      <dgm:prSet presAssocID="{4AEB1389-66E7-42A4-9DAC-16EB59CF86D8}" presName="child" presStyleLbl="bgAccFollowNode1" presStyleIdx="5" presStyleCnt="10"/>
      <dgm:spPr/>
      <dgm:t>
        <a:bodyPr/>
        <a:lstStyle/>
        <a:p>
          <a:endParaRPr lang="en-US"/>
        </a:p>
      </dgm:t>
    </dgm:pt>
    <dgm:pt modelId="{54E3B86D-57CB-4798-96FB-AE6AF9CCD7C5}" type="pres">
      <dgm:prSet presAssocID="{4AEB1389-66E7-42A4-9DAC-16EB59CF86D8}" presName="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85320-658E-4CC6-9126-3684AF9B2F2A}" type="pres">
      <dgm:prSet presAssocID="{4E2DA9FD-554F-47DD-A16C-74F209C75667}" presName="negSpace" presStyleCnt="0"/>
      <dgm:spPr/>
    </dgm:pt>
    <dgm:pt modelId="{89574E73-B0DA-491B-8933-60BCEBB7B032}" type="pres">
      <dgm:prSet presAssocID="{4E2DA9FD-554F-47DD-A16C-74F209C75667}" presName="circle" presStyleLbl="node1" presStyleIdx="0" presStyleCnt="2" custScaleX="105371"/>
      <dgm:spPr/>
      <dgm:t>
        <a:bodyPr/>
        <a:lstStyle/>
        <a:p>
          <a:endParaRPr lang="en-US"/>
        </a:p>
      </dgm:t>
    </dgm:pt>
    <dgm:pt modelId="{A65ACED3-5017-4E04-97A0-5E2232A01C23}" type="pres">
      <dgm:prSet presAssocID="{BC49CB9D-47B6-4A4B-86CB-61CAEA7DBD4E}" presName="transSpace" presStyleCnt="0"/>
      <dgm:spPr/>
    </dgm:pt>
    <dgm:pt modelId="{27643C59-1C6A-4ED7-B6FA-469830E83CCE}" type="pres">
      <dgm:prSet presAssocID="{81446519-6850-49F0-800F-6BE97FC7E604}" presName="posSpace" presStyleCnt="0"/>
      <dgm:spPr/>
    </dgm:pt>
    <dgm:pt modelId="{AF94CE5F-78FC-40DB-94EE-03C885F80C2A}" type="pres">
      <dgm:prSet presAssocID="{81446519-6850-49F0-800F-6BE97FC7E604}" presName="vertFlow" presStyleCnt="0"/>
      <dgm:spPr/>
    </dgm:pt>
    <dgm:pt modelId="{1EEC399F-F5CB-4708-819F-509597788AEE}" type="pres">
      <dgm:prSet presAssocID="{81446519-6850-49F0-800F-6BE97FC7E604}" presName="topSpace" presStyleCnt="0"/>
      <dgm:spPr/>
    </dgm:pt>
    <dgm:pt modelId="{3029201C-0BEF-4913-AEDE-4841B84D9B48}" type="pres">
      <dgm:prSet presAssocID="{81446519-6850-49F0-800F-6BE97FC7E604}" presName="firstComp" presStyleCnt="0"/>
      <dgm:spPr/>
    </dgm:pt>
    <dgm:pt modelId="{26B2B57A-A8A5-412F-997B-26C1C8F28A49}" type="pres">
      <dgm:prSet presAssocID="{81446519-6850-49F0-800F-6BE97FC7E604}" presName="firstChild" presStyleLbl="bgAccFollowNode1" presStyleIdx="6" presStyleCnt="10"/>
      <dgm:spPr/>
      <dgm:t>
        <a:bodyPr/>
        <a:lstStyle/>
        <a:p>
          <a:endParaRPr lang="en-US"/>
        </a:p>
      </dgm:t>
    </dgm:pt>
    <dgm:pt modelId="{A9500C93-7970-42D4-8D47-30ED49E2B1F2}" type="pres">
      <dgm:prSet presAssocID="{81446519-6850-49F0-800F-6BE97FC7E604}" presName="first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6EA97-E8D3-4653-8C66-0EDB0AA1C71E}" type="pres">
      <dgm:prSet presAssocID="{AB569E35-F74C-4EC0-BBC0-B437EB3568ED}" presName="comp" presStyleCnt="0"/>
      <dgm:spPr/>
    </dgm:pt>
    <dgm:pt modelId="{28054053-E162-47FD-AFEA-6C5B760622D3}" type="pres">
      <dgm:prSet presAssocID="{AB569E35-F74C-4EC0-BBC0-B437EB3568ED}" presName="child" presStyleLbl="bgAccFollowNode1" presStyleIdx="7" presStyleCnt="10"/>
      <dgm:spPr/>
      <dgm:t>
        <a:bodyPr/>
        <a:lstStyle/>
        <a:p>
          <a:endParaRPr lang="en-US"/>
        </a:p>
      </dgm:t>
    </dgm:pt>
    <dgm:pt modelId="{B9BE1961-E526-4A78-82CE-33655BA92EE5}" type="pres">
      <dgm:prSet presAssocID="{AB569E35-F74C-4EC0-BBC0-B437EB3568ED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32A3-9390-4E77-B3FC-E037EE5E0B57}" type="pres">
      <dgm:prSet presAssocID="{901A23A4-4979-4908-84B9-9549C8C217E4}" presName="comp" presStyleCnt="0"/>
      <dgm:spPr/>
    </dgm:pt>
    <dgm:pt modelId="{FA296727-64F4-4407-8A8C-26B786011733}" type="pres">
      <dgm:prSet presAssocID="{901A23A4-4979-4908-84B9-9549C8C217E4}" presName="child" presStyleLbl="bgAccFollowNode1" presStyleIdx="8" presStyleCnt="10"/>
      <dgm:spPr/>
      <dgm:t>
        <a:bodyPr/>
        <a:lstStyle/>
        <a:p>
          <a:endParaRPr lang="en-US"/>
        </a:p>
      </dgm:t>
    </dgm:pt>
    <dgm:pt modelId="{FC18CFA0-E1C7-45BA-B497-4669767D4EDB}" type="pres">
      <dgm:prSet presAssocID="{901A23A4-4979-4908-84B9-9549C8C217E4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36A2E-EFC9-4EF2-B668-9EA76A2A3E45}" type="pres">
      <dgm:prSet presAssocID="{85FB8C23-9CFC-49A2-A998-7BBD2E5ABCD6}" presName="comp" presStyleCnt="0"/>
      <dgm:spPr/>
    </dgm:pt>
    <dgm:pt modelId="{F3264AC9-BA4F-4D45-9100-355489A6498F}" type="pres">
      <dgm:prSet presAssocID="{85FB8C23-9CFC-49A2-A998-7BBD2E5ABCD6}" presName="child" presStyleLbl="bgAccFollowNode1" presStyleIdx="9" presStyleCnt="10"/>
      <dgm:spPr/>
      <dgm:t>
        <a:bodyPr/>
        <a:lstStyle/>
        <a:p>
          <a:endParaRPr lang="en-US"/>
        </a:p>
      </dgm:t>
    </dgm:pt>
    <dgm:pt modelId="{3F2AF2D1-5595-49D1-9C03-0FBFD46C2AA4}" type="pres">
      <dgm:prSet presAssocID="{85FB8C23-9CFC-49A2-A998-7BBD2E5ABCD6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EF266-D5F4-44E2-A708-17D0820EC27C}" type="pres">
      <dgm:prSet presAssocID="{81446519-6850-49F0-800F-6BE97FC7E604}" presName="negSpace" presStyleCnt="0"/>
      <dgm:spPr/>
    </dgm:pt>
    <dgm:pt modelId="{0CB7692B-2708-4D09-860E-3EF34503894F}" type="pres">
      <dgm:prSet presAssocID="{81446519-6850-49F0-800F-6BE97FC7E604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EDBE297-D598-4E62-B3E8-EF94A523101A}" type="presOf" srcId="{26770CCA-66BA-4234-87E2-2B03C512F7D5}" destId="{0A4EFD9E-2C22-42DE-AF5E-1DC1FFD6314A}" srcOrd="0" destOrd="0" presId="urn:microsoft.com/office/officeart/2005/8/layout/hList9"/>
    <dgm:cxn modelId="{921A90C2-335E-42CD-BD74-0B3A66A9C886}" srcId="{4E2DA9FD-554F-47DD-A16C-74F209C75667}" destId="{26770CCA-66BA-4234-87E2-2B03C512F7D5}" srcOrd="1" destOrd="0" parTransId="{D311977E-FDC7-482A-8C96-39011DCE8AF3}" sibTransId="{8CA1C10F-5467-4C60-9DF9-6FEAA1115AC6}"/>
    <dgm:cxn modelId="{7851D047-67E7-44ED-BA63-F126BC3135E1}" type="presOf" srcId="{85FB8C23-9CFC-49A2-A998-7BBD2E5ABCD6}" destId="{F3264AC9-BA4F-4D45-9100-355489A6498F}" srcOrd="0" destOrd="0" presId="urn:microsoft.com/office/officeart/2005/8/layout/hList9"/>
    <dgm:cxn modelId="{C872D69A-E967-4AFF-B148-E0F9DCE7692E}" srcId="{4E2DA9FD-554F-47DD-A16C-74F209C75667}" destId="{6697A849-60FF-465D-9D48-8DBB58FAAEFA}" srcOrd="0" destOrd="0" parTransId="{CFC08B9F-BC8B-4B0A-BE59-4BC00495EE30}" sibTransId="{9A299BE5-715F-4F1E-9004-F6E790C4C47D}"/>
    <dgm:cxn modelId="{565C39B6-2B14-47F1-AE23-187307BA3A60}" type="presOf" srcId="{AB569E35-F74C-4EC0-BBC0-B437EB3568ED}" destId="{B9BE1961-E526-4A78-82CE-33655BA92EE5}" srcOrd="1" destOrd="0" presId="urn:microsoft.com/office/officeart/2005/8/layout/hList9"/>
    <dgm:cxn modelId="{7C66551B-D66F-49DF-86C7-4F939C94057C}" type="presOf" srcId="{81446519-6850-49F0-800F-6BE97FC7E604}" destId="{0CB7692B-2708-4D09-860E-3EF34503894F}" srcOrd="0" destOrd="0" presId="urn:microsoft.com/office/officeart/2005/8/layout/hList9"/>
    <dgm:cxn modelId="{40060A72-9C01-4798-8F15-F7DED8E0F25F}" type="presOf" srcId="{39913ADA-51D3-4F24-AE63-FA6E3DA4CAB4}" destId="{DD2F656B-1CE4-43C7-8998-3C3434F889C6}" srcOrd="1" destOrd="0" presId="urn:microsoft.com/office/officeart/2005/8/layout/hList9"/>
    <dgm:cxn modelId="{DA74AD8C-9A91-432E-9680-7E55CC65560A}" type="presOf" srcId="{ACF08C07-878B-4B2B-B721-56C0FDC12955}" destId="{4662CD32-3648-42D0-B468-A0B54A3C816D}" srcOrd="1" destOrd="0" presId="urn:microsoft.com/office/officeart/2005/8/layout/hList9"/>
    <dgm:cxn modelId="{E8E48EFB-6273-4E23-97F4-52C2C930158F}" type="presOf" srcId="{5EC93087-C63F-4E26-B163-21A897915EEE}" destId="{A56BEED3-1789-4820-A963-1A8F386A03D9}" srcOrd="0" destOrd="0" presId="urn:microsoft.com/office/officeart/2005/8/layout/hList9"/>
    <dgm:cxn modelId="{74F30751-7FD0-41DB-BCAD-00B37A9D5520}" type="presOf" srcId="{4E2DA9FD-554F-47DD-A16C-74F209C75667}" destId="{89574E73-B0DA-491B-8933-60BCEBB7B032}" srcOrd="0" destOrd="0" presId="urn:microsoft.com/office/officeart/2005/8/layout/hList9"/>
    <dgm:cxn modelId="{DE16E1D8-6E01-4A5D-9954-E4242C3CF810}" type="presOf" srcId="{4AEB1389-66E7-42A4-9DAC-16EB59CF86D8}" destId="{54E3B86D-57CB-4798-96FB-AE6AF9CCD7C5}" srcOrd="1" destOrd="0" presId="urn:microsoft.com/office/officeart/2005/8/layout/hList9"/>
    <dgm:cxn modelId="{58B4E2D9-A5B8-4B70-A1B2-AA61D1D396A2}" type="presOf" srcId="{85FB8C23-9CFC-49A2-A998-7BBD2E5ABCD6}" destId="{3F2AF2D1-5595-49D1-9C03-0FBFD46C2AA4}" srcOrd="1" destOrd="0" presId="urn:microsoft.com/office/officeart/2005/8/layout/hList9"/>
    <dgm:cxn modelId="{39566AAC-FE11-412E-A9B5-D5C3E77F9F2F}" type="presOf" srcId="{901A23A4-4979-4908-84B9-9549C8C217E4}" destId="{FC18CFA0-E1C7-45BA-B497-4669767D4EDB}" srcOrd="1" destOrd="0" presId="urn:microsoft.com/office/officeart/2005/8/layout/hList9"/>
    <dgm:cxn modelId="{33BAD171-1318-4794-918F-80342B2DB61F}" type="presOf" srcId="{26770CCA-66BA-4234-87E2-2B03C512F7D5}" destId="{D0C6F3B2-3A05-48D7-8C42-C45F4C843F20}" srcOrd="1" destOrd="0" presId="urn:microsoft.com/office/officeart/2005/8/layout/hList9"/>
    <dgm:cxn modelId="{EB1CB8D9-5FF3-47CF-A76E-2F551428A567}" type="presOf" srcId="{AB569E35-F74C-4EC0-BBC0-B437EB3568ED}" destId="{28054053-E162-47FD-AFEA-6C5B760622D3}" srcOrd="0" destOrd="0" presId="urn:microsoft.com/office/officeart/2005/8/layout/hList9"/>
    <dgm:cxn modelId="{81CC8D67-74B0-4871-9DCC-F98B9CE1236F}" srcId="{4E2DA9FD-554F-47DD-A16C-74F209C75667}" destId="{4AEB1389-66E7-42A4-9DAC-16EB59CF86D8}" srcOrd="5" destOrd="0" parTransId="{1C5DC850-BD86-4F5B-9DF6-E31BA6ECAD70}" sibTransId="{209505A6-7C9A-496B-9A55-9914406E76F5}"/>
    <dgm:cxn modelId="{8597C28B-D26C-4EE4-BBC6-5AE5385FEA6E}" type="presOf" srcId="{ACF08C07-878B-4B2B-B721-56C0FDC12955}" destId="{6A908CD5-7CA0-478C-9B0D-7C48D94E9D9A}" srcOrd="0" destOrd="0" presId="urn:microsoft.com/office/officeart/2005/8/layout/hList9"/>
    <dgm:cxn modelId="{1F7D5472-B820-4DEA-BFDB-225B3847AA4F}" srcId="{81446519-6850-49F0-800F-6BE97FC7E604}" destId="{AB569E35-F74C-4EC0-BBC0-B437EB3568ED}" srcOrd="1" destOrd="0" parTransId="{9A4CE1BA-6114-4D27-9DFF-830F5502C82E}" sibTransId="{500CDEFB-F72F-4FCE-A6DD-47D3551B1887}"/>
    <dgm:cxn modelId="{3445C58B-4B87-4327-B495-E3A9CA416F8A}" type="presOf" srcId="{97B79A25-C7AA-4D2A-8614-7B4165577273}" destId="{A9500C93-7970-42D4-8D47-30ED49E2B1F2}" srcOrd="1" destOrd="0" presId="urn:microsoft.com/office/officeart/2005/8/layout/hList9"/>
    <dgm:cxn modelId="{264D038E-27B6-4CA7-A078-0ADC15A4A7A7}" srcId="{4E2DA9FD-554F-47DD-A16C-74F209C75667}" destId="{39913ADA-51D3-4F24-AE63-FA6E3DA4CAB4}" srcOrd="4" destOrd="0" parTransId="{C8896A80-4EBB-4669-AF84-47A45E0B1546}" sibTransId="{D57BE4C3-BA4E-49DA-AEBD-FA1B2B265679}"/>
    <dgm:cxn modelId="{B6C8E760-7FEC-4C64-811F-9E08C9BAE662}" type="presOf" srcId="{6697A849-60FF-465D-9D48-8DBB58FAAEFA}" destId="{A7FB2782-75E5-48FA-89C3-E6191D437DA3}" srcOrd="1" destOrd="0" presId="urn:microsoft.com/office/officeart/2005/8/layout/hList9"/>
    <dgm:cxn modelId="{0E9691DB-C82E-4F44-A891-6B08B85B7EE0}" type="presOf" srcId="{97B79A25-C7AA-4D2A-8614-7B4165577273}" destId="{26B2B57A-A8A5-412F-997B-26C1C8F28A49}" srcOrd="0" destOrd="0" presId="urn:microsoft.com/office/officeart/2005/8/layout/hList9"/>
    <dgm:cxn modelId="{3A2E97E8-5403-4B21-9148-4F2AEED3FAC2}" type="presOf" srcId="{A01A7AAB-4B09-4986-8DB8-8C1FC5F7E8C9}" destId="{127C0CDF-559B-4BA6-92C5-69F0A44CB87E}" srcOrd="1" destOrd="0" presId="urn:microsoft.com/office/officeart/2005/8/layout/hList9"/>
    <dgm:cxn modelId="{F166F2D5-3597-47B4-BE46-32D603E751A8}" srcId="{4E2DA9FD-554F-47DD-A16C-74F209C75667}" destId="{ACF08C07-878B-4B2B-B721-56C0FDC12955}" srcOrd="3" destOrd="0" parTransId="{D79882E9-8136-48C4-AEBA-A53BAC514CC1}" sibTransId="{9EB8D175-B755-4D8B-98D3-9158FF9D304A}"/>
    <dgm:cxn modelId="{4928A530-30EF-4384-A276-97A00ABB548F}" srcId="{4E2DA9FD-554F-47DD-A16C-74F209C75667}" destId="{A01A7AAB-4B09-4986-8DB8-8C1FC5F7E8C9}" srcOrd="2" destOrd="0" parTransId="{A77023CE-4FF7-45DC-AFD2-43176FC9D6CB}" sibTransId="{00E6E9BA-1C18-449C-AC5E-E3DC391BEEE1}"/>
    <dgm:cxn modelId="{88674FB5-46A0-46E0-A31F-4003E6F80AE9}" srcId="{5EC93087-C63F-4E26-B163-21A897915EEE}" destId="{81446519-6850-49F0-800F-6BE97FC7E604}" srcOrd="1" destOrd="0" parTransId="{7739E03E-971D-48AC-9E07-ABF20BB0475B}" sibTransId="{00CAB65C-235D-480D-AB05-5AC43E1DE944}"/>
    <dgm:cxn modelId="{180263D8-D483-4D33-8B7D-B8B43D7B51F7}" srcId="{5EC93087-C63F-4E26-B163-21A897915EEE}" destId="{4E2DA9FD-554F-47DD-A16C-74F209C75667}" srcOrd="0" destOrd="0" parTransId="{BF284D53-52F9-423C-92D3-3E09867A9EE5}" sibTransId="{BC49CB9D-47B6-4A4B-86CB-61CAEA7DBD4E}"/>
    <dgm:cxn modelId="{CFB02973-661E-4F70-AA4F-6961B7B827B9}" type="presOf" srcId="{901A23A4-4979-4908-84B9-9549C8C217E4}" destId="{FA296727-64F4-4407-8A8C-26B786011733}" srcOrd="0" destOrd="0" presId="urn:microsoft.com/office/officeart/2005/8/layout/hList9"/>
    <dgm:cxn modelId="{05D025E8-E10D-429B-942C-C9A10C769B61}" type="presOf" srcId="{39913ADA-51D3-4F24-AE63-FA6E3DA4CAB4}" destId="{379FC121-A261-4931-B724-572F1FC36B33}" srcOrd="0" destOrd="0" presId="urn:microsoft.com/office/officeart/2005/8/layout/hList9"/>
    <dgm:cxn modelId="{AFF5FE0D-B824-43C3-AD02-B7AB5E40790B}" srcId="{81446519-6850-49F0-800F-6BE97FC7E604}" destId="{85FB8C23-9CFC-49A2-A998-7BBD2E5ABCD6}" srcOrd="3" destOrd="0" parTransId="{9B7FAFED-B373-496E-83A7-95D38C5684B7}" sibTransId="{385103ED-C8CE-4716-86E7-0ECF2E2A4FF8}"/>
    <dgm:cxn modelId="{C758FAE5-064E-4CC8-8331-08BBE320500E}" srcId="{81446519-6850-49F0-800F-6BE97FC7E604}" destId="{901A23A4-4979-4908-84B9-9549C8C217E4}" srcOrd="2" destOrd="0" parTransId="{C193591F-F9E1-4972-95C3-B806CD8C1144}" sibTransId="{518B98E4-8EA9-4CF1-8BD3-2850DBBA0C36}"/>
    <dgm:cxn modelId="{63554269-947E-44D8-BBF7-2571CC167768}" type="presOf" srcId="{4AEB1389-66E7-42A4-9DAC-16EB59CF86D8}" destId="{3C03916C-3454-436B-9449-413DBBF3C1E1}" srcOrd="0" destOrd="0" presId="urn:microsoft.com/office/officeart/2005/8/layout/hList9"/>
    <dgm:cxn modelId="{3912D9A6-7B87-4E23-9719-1BFF202E7195}" type="presOf" srcId="{A01A7AAB-4B09-4986-8DB8-8C1FC5F7E8C9}" destId="{EB577494-3CCA-46B0-A244-8D14C91A0218}" srcOrd="0" destOrd="0" presId="urn:microsoft.com/office/officeart/2005/8/layout/hList9"/>
    <dgm:cxn modelId="{ED93C7D1-7785-49A6-981E-55AA6BCD0F65}" type="presOf" srcId="{6697A849-60FF-465D-9D48-8DBB58FAAEFA}" destId="{368E055C-8C67-4C1B-B31E-B0E54202D7BD}" srcOrd="0" destOrd="0" presId="urn:microsoft.com/office/officeart/2005/8/layout/hList9"/>
    <dgm:cxn modelId="{3B47240A-F8E7-489E-8EF4-A05AD34F6050}" srcId="{81446519-6850-49F0-800F-6BE97FC7E604}" destId="{97B79A25-C7AA-4D2A-8614-7B4165577273}" srcOrd="0" destOrd="0" parTransId="{92169EC4-A2B6-4C7D-B1A6-29DED823F5FE}" sibTransId="{8723449F-7F9A-473F-8B87-5D03AADBAB1C}"/>
    <dgm:cxn modelId="{3531B68A-F1E1-4645-AE3B-D1E331E6DF47}" type="presParOf" srcId="{A56BEED3-1789-4820-A963-1A8F386A03D9}" destId="{42CC6471-D9D8-46C5-8BF4-1304C44C68BE}" srcOrd="0" destOrd="0" presId="urn:microsoft.com/office/officeart/2005/8/layout/hList9"/>
    <dgm:cxn modelId="{B8532F6F-3499-4394-A50E-5777B9911EE4}" type="presParOf" srcId="{A56BEED3-1789-4820-A963-1A8F386A03D9}" destId="{19EE9A3D-D4F0-477F-9439-18E14BAFC87A}" srcOrd="1" destOrd="0" presId="urn:microsoft.com/office/officeart/2005/8/layout/hList9"/>
    <dgm:cxn modelId="{C5DD437F-0DD8-4058-94C9-CA58A2DFF7A1}" type="presParOf" srcId="{19EE9A3D-D4F0-477F-9439-18E14BAFC87A}" destId="{DCC6EB6D-5AD5-4AEC-8616-80B2B26632A6}" srcOrd="0" destOrd="0" presId="urn:microsoft.com/office/officeart/2005/8/layout/hList9"/>
    <dgm:cxn modelId="{74E77556-E480-48DF-A44D-9BB86C7E4BC1}" type="presParOf" srcId="{19EE9A3D-D4F0-477F-9439-18E14BAFC87A}" destId="{9A082E42-7310-4AFA-B1AD-9FEEED6B5766}" srcOrd="1" destOrd="0" presId="urn:microsoft.com/office/officeart/2005/8/layout/hList9"/>
    <dgm:cxn modelId="{B2BCD61F-B246-4E9D-9FBE-8F1A06AB8FC9}" type="presParOf" srcId="{9A082E42-7310-4AFA-B1AD-9FEEED6B5766}" destId="{368E055C-8C67-4C1B-B31E-B0E54202D7BD}" srcOrd="0" destOrd="0" presId="urn:microsoft.com/office/officeart/2005/8/layout/hList9"/>
    <dgm:cxn modelId="{6BCA6F01-F4B1-44F7-9FDD-94AE88E94C56}" type="presParOf" srcId="{9A082E42-7310-4AFA-B1AD-9FEEED6B5766}" destId="{A7FB2782-75E5-48FA-89C3-E6191D437DA3}" srcOrd="1" destOrd="0" presId="urn:microsoft.com/office/officeart/2005/8/layout/hList9"/>
    <dgm:cxn modelId="{06BEDFA4-6D47-484C-BE0D-A7588D1B4D81}" type="presParOf" srcId="{19EE9A3D-D4F0-477F-9439-18E14BAFC87A}" destId="{E627A6D7-1F0A-45D9-9BC9-F5477DDD3FB9}" srcOrd="2" destOrd="0" presId="urn:microsoft.com/office/officeart/2005/8/layout/hList9"/>
    <dgm:cxn modelId="{65C790DC-D6A0-4388-BCAA-638A0667B426}" type="presParOf" srcId="{E627A6D7-1F0A-45D9-9BC9-F5477DDD3FB9}" destId="{0A4EFD9E-2C22-42DE-AF5E-1DC1FFD6314A}" srcOrd="0" destOrd="0" presId="urn:microsoft.com/office/officeart/2005/8/layout/hList9"/>
    <dgm:cxn modelId="{1B7BC8C7-4121-40FB-A7FB-BE2E0D1A7F02}" type="presParOf" srcId="{E627A6D7-1F0A-45D9-9BC9-F5477DDD3FB9}" destId="{D0C6F3B2-3A05-48D7-8C42-C45F4C843F20}" srcOrd="1" destOrd="0" presId="urn:microsoft.com/office/officeart/2005/8/layout/hList9"/>
    <dgm:cxn modelId="{F8D60D1D-883F-427C-A551-88AD72FD7A99}" type="presParOf" srcId="{19EE9A3D-D4F0-477F-9439-18E14BAFC87A}" destId="{B1F055EE-238C-485E-82E7-0D3AC522F729}" srcOrd="3" destOrd="0" presId="urn:microsoft.com/office/officeart/2005/8/layout/hList9"/>
    <dgm:cxn modelId="{A5130574-3C98-48F0-8EC1-B2247E2E437D}" type="presParOf" srcId="{B1F055EE-238C-485E-82E7-0D3AC522F729}" destId="{EB577494-3CCA-46B0-A244-8D14C91A0218}" srcOrd="0" destOrd="0" presId="urn:microsoft.com/office/officeart/2005/8/layout/hList9"/>
    <dgm:cxn modelId="{748B6B21-5166-4EE5-AF94-E43B72A3C7F7}" type="presParOf" srcId="{B1F055EE-238C-485E-82E7-0D3AC522F729}" destId="{127C0CDF-559B-4BA6-92C5-69F0A44CB87E}" srcOrd="1" destOrd="0" presId="urn:microsoft.com/office/officeart/2005/8/layout/hList9"/>
    <dgm:cxn modelId="{CDF6CF4A-C8CC-4E87-A143-0270F72DE60F}" type="presParOf" srcId="{19EE9A3D-D4F0-477F-9439-18E14BAFC87A}" destId="{3691348C-EB12-4838-A6AE-B0A2CFE690A8}" srcOrd="4" destOrd="0" presId="urn:microsoft.com/office/officeart/2005/8/layout/hList9"/>
    <dgm:cxn modelId="{8CB054A2-9077-414C-A25A-83B4B84C6BFA}" type="presParOf" srcId="{3691348C-EB12-4838-A6AE-B0A2CFE690A8}" destId="{6A908CD5-7CA0-478C-9B0D-7C48D94E9D9A}" srcOrd="0" destOrd="0" presId="urn:microsoft.com/office/officeart/2005/8/layout/hList9"/>
    <dgm:cxn modelId="{96D06298-4E89-4E12-A9DB-3F9FB758710F}" type="presParOf" srcId="{3691348C-EB12-4838-A6AE-B0A2CFE690A8}" destId="{4662CD32-3648-42D0-B468-A0B54A3C816D}" srcOrd="1" destOrd="0" presId="urn:microsoft.com/office/officeart/2005/8/layout/hList9"/>
    <dgm:cxn modelId="{7886F820-A12C-42ED-9702-181B93F6693A}" type="presParOf" srcId="{19EE9A3D-D4F0-477F-9439-18E14BAFC87A}" destId="{CD58C760-E83C-4C31-AB6B-A752F4006D82}" srcOrd="5" destOrd="0" presId="urn:microsoft.com/office/officeart/2005/8/layout/hList9"/>
    <dgm:cxn modelId="{510099BB-1E8D-4C18-A422-2A77B88423FF}" type="presParOf" srcId="{CD58C760-E83C-4C31-AB6B-A752F4006D82}" destId="{379FC121-A261-4931-B724-572F1FC36B33}" srcOrd="0" destOrd="0" presId="urn:microsoft.com/office/officeart/2005/8/layout/hList9"/>
    <dgm:cxn modelId="{1678C3F6-4399-4BFC-B9E1-A763E4B0F423}" type="presParOf" srcId="{CD58C760-E83C-4C31-AB6B-A752F4006D82}" destId="{DD2F656B-1CE4-43C7-8998-3C3434F889C6}" srcOrd="1" destOrd="0" presId="urn:microsoft.com/office/officeart/2005/8/layout/hList9"/>
    <dgm:cxn modelId="{57260E98-A79A-4E72-8CFE-AC336C9C9D17}" type="presParOf" srcId="{19EE9A3D-D4F0-477F-9439-18E14BAFC87A}" destId="{5D0E7954-D03F-4E7E-B4F4-E991A6A197A8}" srcOrd="6" destOrd="0" presId="urn:microsoft.com/office/officeart/2005/8/layout/hList9"/>
    <dgm:cxn modelId="{19238C3E-E5FC-4AB7-84BA-E207634B43EE}" type="presParOf" srcId="{5D0E7954-D03F-4E7E-B4F4-E991A6A197A8}" destId="{3C03916C-3454-436B-9449-413DBBF3C1E1}" srcOrd="0" destOrd="0" presId="urn:microsoft.com/office/officeart/2005/8/layout/hList9"/>
    <dgm:cxn modelId="{16D841BD-07F3-4354-A950-CD552553E3C1}" type="presParOf" srcId="{5D0E7954-D03F-4E7E-B4F4-E991A6A197A8}" destId="{54E3B86D-57CB-4798-96FB-AE6AF9CCD7C5}" srcOrd="1" destOrd="0" presId="urn:microsoft.com/office/officeart/2005/8/layout/hList9"/>
    <dgm:cxn modelId="{EC212965-E1A2-4750-9157-70F4E335894D}" type="presParOf" srcId="{A56BEED3-1789-4820-A963-1A8F386A03D9}" destId="{FB485320-658E-4CC6-9126-3684AF9B2F2A}" srcOrd="2" destOrd="0" presId="urn:microsoft.com/office/officeart/2005/8/layout/hList9"/>
    <dgm:cxn modelId="{95C5E60C-0AF7-440D-B4AA-A3E6F0DCBD62}" type="presParOf" srcId="{A56BEED3-1789-4820-A963-1A8F386A03D9}" destId="{89574E73-B0DA-491B-8933-60BCEBB7B032}" srcOrd="3" destOrd="0" presId="urn:microsoft.com/office/officeart/2005/8/layout/hList9"/>
    <dgm:cxn modelId="{E0F02EFD-4A52-4CA9-801D-A58627AB9D21}" type="presParOf" srcId="{A56BEED3-1789-4820-A963-1A8F386A03D9}" destId="{A65ACED3-5017-4E04-97A0-5E2232A01C23}" srcOrd="4" destOrd="0" presId="urn:microsoft.com/office/officeart/2005/8/layout/hList9"/>
    <dgm:cxn modelId="{6F3161C8-C95F-4025-BCD8-4152B41B254B}" type="presParOf" srcId="{A56BEED3-1789-4820-A963-1A8F386A03D9}" destId="{27643C59-1C6A-4ED7-B6FA-469830E83CCE}" srcOrd="5" destOrd="0" presId="urn:microsoft.com/office/officeart/2005/8/layout/hList9"/>
    <dgm:cxn modelId="{DD0FD495-A977-45DA-AA8D-4ECFADE03BA0}" type="presParOf" srcId="{A56BEED3-1789-4820-A963-1A8F386A03D9}" destId="{AF94CE5F-78FC-40DB-94EE-03C885F80C2A}" srcOrd="6" destOrd="0" presId="urn:microsoft.com/office/officeart/2005/8/layout/hList9"/>
    <dgm:cxn modelId="{BC9FF072-91DB-4541-83E9-CE823182C4FA}" type="presParOf" srcId="{AF94CE5F-78FC-40DB-94EE-03C885F80C2A}" destId="{1EEC399F-F5CB-4708-819F-509597788AEE}" srcOrd="0" destOrd="0" presId="urn:microsoft.com/office/officeart/2005/8/layout/hList9"/>
    <dgm:cxn modelId="{3120C2EC-5278-42E1-BB2D-FC9FAD5A0294}" type="presParOf" srcId="{AF94CE5F-78FC-40DB-94EE-03C885F80C2A}" destId="{3029201C-0BEF-4913-AEDE-4841B84D9B48}" srcOrd="1" destOrd="0" presId="urn:microsoft.com/office/officeart/2005/8/layout/hList9"/>
    <dgm:cxn modelId="{B19816D0-B384-4B86-BA70-4325FF20329C}" type="presParOf" srcId="{3029201C-0BEF-4913-AEDE-4841B84D9B48}" destId="{26B2B57A-A8A5-412F-997B-26C1C8F28A49}" srcOrd="0" destOrd="0" presId="urn:microsoft.com/office/officeart/2005/8/layout/hList9"/>
    <dgm:cxn modelId="{44A6D4A9-CF49-47E4-908D-5C51F9C4601A}" type="presParOf" srcId="{3029201C-0BEF-4913-AEDE-4841B84D9B48}" destId="{A9500C93-7970-42D4-8D47-30ED49E2B1F2}" srcOrd="1" destOrd="0" presId="urn:microsoft.com/office/officeart/2005/8/layout/hList9"/>
    <dgm:cxn modelId="{917D0502-6F7A-4C56-B317-9D7F90E7300A}" type="presParOf" srcId="{AF94CE5F-78FC-40DB-94EE-03C885F80C2A}" destId="{AE26EA97-E8D3-4653-8C66-0EDB0AA1C71E}" srcOrd="2" destOrd="0" presId="urn:microsoft.com/office/officeart/2005/8/layout/hList9"/>
    <dgm:cxn modelId="{9EE0D1BF-C7EF-4912-AFA3-574D98385CB2}" type="presParOf" srcId="{AE26EA97-E8D3-4653-8C66-0EDB0AA1C71E}" destId="{28054053-E162-47FD-AFEA-6C5B760622D3}" srcOrd="0" destOrd="0" presId="urn:microsoft.com/office/officeart/2005/8/layout/hList9"/>
    <dgm:cxn modelId="{91DE06FB-640C-405C-85CB-62B84F2C8A47}" type="presParOf" srcId="{AE26EA97-E8D3-4653-8C66-0EDB0AA1C71E}" destId="{B9BE1961-E526-4A78-82CE-33655BA92EE5}" srcOrd="1" destOrd="0" presId="urn:microsoft.com/office/officeart/2005/8/layout/hList9"/>
    <dgm:cxn modelId="{F0189C4D-1468-4C05-AC5E-4562DC38D26A}" type="presParOf" srcId="{AF94CE5F-78FC-40DB-94EE-03C885F80C2A}" destId="{54C332A3-9390-4E77-B3FC-E037EE5E0B57}" srcOrd="3" destOrd="0" presId="urn:microsoft.com/office/officeart/2005/8/layout/hList9"/>
    <dgm:cxn modelId="{D3283761-63A7-4C67-B21D-AA607DDA1267}" type="presParOf" srcId="{54C332A3-9390-4E77-B3FC-E037EE5E0B57}" destId="{FA296727-64F4-4407-8A8C-26B786011733}" srcOrd="0" destOrd="0" presId="urn:microsoft.com/office/officeart/2005/8/layout/hList9"/>
    <dgm:cxn modelId="{5F9BFC05-F341-4938-8549-32015D38BDC1}" type="presParOf" srcId="{54C332A3-9390-4E77-B3FC-E037EE5E0B57}" destId="{FC18CFA0-E1C7-45BA-B497-4669767D4EDB}" srcOrd="1" destOrd="0" presId="urn:microsoft.com/office/officeart/2005/8/layout/hList9"/>
    <dgm:cxn modelId="{BAD71794-2216-4BB1-A585-B007BA922D25}" type="presParOf" srcId="{AF94CE5F-78FC-40DB-94EE-03C885F80C2A}" destId="{43D36A2E-EFC9-4EF2-B668-9EA76A2A3E45}" srcOrd="4" destOrd="0" presId="urn:microsoft.com/office/officeart/2005/8/layout/hList9"/>
    <dgm:cxn modelId="{17CDAE2C-11F0-4573-91FF-5A8B26B6AACE}" type="presParOf" srcId="{43D36A2E-EFC9-4EF2-B668-9EA76A2A3E45}" destId="{F3264AC9-BA4F-4D45-9100-355489A6498F}" srcOrd="0" destOrd="0" presId="urn:microsoft.com/office/officeart/2005/8/layout/hList9"/>
    <dgm:cxn modelId="{17DB8EFC-1874-405E-9BCA-A37244E29C03}" type="presParOf" srcId="{43D36A2E-EFC9-4EF2-B668-9EA76A2A3E45}" destId="{3F2AF2D1-5595-49D1-9C03-0FBFD46C2AA4}" srcOrd="1" destOrd="0" presId="urn:microsoft.com/office/officeart/2005/8/layout/hList9"/>
    <dgm:cxn modelId="{58888A8F-AA9F-41FB-BE98-90AE789D9EA1}" type="presParOf" srcId="{A56BEED3-1789-4820-A963-1A8F386A03D9}" destId="{6BCEF266-D5F4-44E2-A708-17D0820EC27C}" srcOrd="7" destOrd="0" presId="urn:microsoft.com/office/officeart/2005/8/layout/hList9"/>
    <dgm:cxn modelId="{2A9782D2-3FE6-4500-80E2-D58BB31A7D21}" type="presParOf" srcId="{A56BEED3-1789-4820-A963-1A8F386A03D9}" destId="{0CB7692B-2708-4D09-860E-3EF34503894F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E055C-8C67-4C1B-B31E-B0E54202D7BD}">
      <dsp:nvSpPr>
        <dsp:cNvPr id="0" name=""/>
        <dsp:cNvSpPr/>
      </dsp:nvSpPr>
      <dsp:spPr>
        <a:xfrm>
          <a:off x="2913012" y="335043"/>
          <a:ext cx="1248593" cy="832811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ক্রয় জাবেদা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112787" y="335043"/>
        <a:ext cx="1048818" cy="832811"/>
      </dsp:txXfrm>
    </dsp:sp>
    <dsp:sp modelId="{0A4EFD9E-2C22-42DE-AF5E-1DC1FFD6314A}">
      <dsp:nvSpPr>
        <dsp:cNvPr id="0" name=""/>
        <dsp:cNvSpPr/>
      </dsp:nvSpPr>
      <dsp:spPr>
        <a:xfrm>
          <a:off x="2913012" y="1167855"/>
          <a:ext cx="1248593" cy="832811"/>
        </a:xfrm>
        <a:prstGeom prst="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বিক্রয় জাবেদা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112787" y="1167855"/>
        <a:ext cx="1048818" cy="832811"/>
      </dsp:txXfrm>
    </dsp:sp>
    <dsp:sp modelId="{EB577494-3CCA-46B0-A244-8D14C91A0218}">
      <dsp:nvSpPr>
        <dsp:cNvPr id="0" name=""/>
        <dsp:cNvSpPr/>
      </dsp:nvSpPr>
      <dsp:spPr>
        <a:xfrm>
          <a:off x="2913012" y="2000667"/>
          <a:ext cx="1248593" cy="832811"/>
        </a:xfrm>
        <a:prstGeom prst="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ক্রয় ফেরত জাবেদা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112787" y="2000667"/>
        <a:ext cx="1048818" cy="832811"/>
      </dsp:txXfrm>
    </dsp:sp>
    <dsp:sp modelId="{6A908CD5-7CA0-478C-9B0D-7C48D94E9D9A}">
      <dsp:nvSpPr>
        <dsp:cNvPr id="0" name=""/>
        <dsp:cNvSpPr/>
      </dsp:nvSpPr>
      <dsp:spPr>
        <a:xfrm>
          <a:off x="2913012" y="2833479"/>
          <a:ext cx="1248593" cy="8328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বিক্রয় ফেরত জাবেদা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112787" y="2833479"/>
        <a:ext cx="1048818" cy="832811"/>
      </dsp:txXfrm>
    </dsp:sp>
    <dsp:sp modelId="{379FC121-A261-4931-B724-572F1FC36B33}">
      <dsp:nvSpPr>
        <dsp:cNvPr id="0" name=""/>
        <dsp:cNvSpPr/>
      </dsp:nvSpPr>
      <dsp:spPr>
        <a:xfrm>
          <a:off x="2913012" y="3666291"/>
          <a:ext cx="1248593" cy="832811"/>
        </a:xfrm>
        <a:prstGeom prst="rect">
          <a:avLst/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নগদ প্রাপ্তি জাবেদা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112787" y="3666291"/>
        <a:ext cx="1048818" cy="832811"/>
      </dsp:txXfrm>
    </dsp:sp>
    <dsp:sp modelId="{3C03916C-3454-436B-9449-413DBBF3C1E1}">
      <dsp:nvSpPr>
        <dsp:cNvPr id="0" name=""/>
        <dsp:cNvSpPr/>
      </dsp:nvSpPr>
      <dsp:spPr>
        <a:xfrm>
          <a:off x="2913012" y="4499102"/>
          <a:ext cx="1248593" cy="832811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নগদ প্রদান জাবেদা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112787" y="4499102"/>
        <a:ext cx="1048818" cy="832811"/>
      </dsp:txXfrm>
    </dsp:sp>
    <dsp:sp modelId="{89574E73-B0DA-491B-8933-60BCEBB7B032}">
      <dsp:nvSpPr>
        <dsp:cNvPr id="0" name=""/>
        <dsp:cNvSpPr/>
      </dsp:nvSpPr>
      <dsp:spPr>
        <a:xfrm>
          <a:off x="2247096" y="2085"/>
          <a:ext cx="877103" cy="83239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বিশেষ জাবেদা</a:t>
          </a:r>
          <a:endParaRPr lang="en-US" sz="1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75545" y="123986"/>
        <a:ext cx="620205" cy="588593"/>
      </dsp:txXfrm>
    </dsp:sp>
    <dsp:sp modelId="{26B2B57A-A8A5-412F-997B-26C1C8F28A49}">
      <dsp:nvSpPr>
        <dsp:cNvPr id="0" name=""/>
        <dsp:cNvSpPr/>
      </dsp:nvSpPr>
      <dsp:spPr>
        <a:xfrm>
          <a:off x="5038710" y="335043"/>
          <a:ext cx="1248593" cy="83281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সংশোধনী জাবেদা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5238485" y="335043"/>
        <a:ext cx="1048818" cy="832811"/>
      </dsp:txXfrm>
    </dsp:sp>
    <dsp:sp modelId="{28054053-E162-47FD-AFEA-6C5B760622D3}">
      <dsp:nvSpPr>
        <dsp:cNvPr id="0" name=""/>
        <dsp:cNvSpPr/>
      </dsp:nvSpPr>
      <dsp:spPr>
        <a:xfrm>
          <a:off x="5038710" y="1167855"/>
          <a:ext cx="1248593" cy="832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সমন্বয় জাবেদা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5238485" y="1167855"/>
        <a:ext cx="1048818" cy="832811"/>
      </dsp:txXfrm>
    </dsp:sp>
    <dsp:sp modelId="{FA296727-64F4-4407-8A8C-26B786011733}">
      <dsp:nvSpPr>
        <dsp:cNvPr id="0" name=""/>
        <dsp:cNvSpPr/>
      </dsp:nvSpPr>
      <dsp:spPr>
        <a:xfrm>
          <a:off x="5038710" y="2000667"/>
          <a:ext cx="1248593" cy="832811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সমাপনি জাবেদা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5238485" y="2000667"/>
        <a:ext cx="1048818" cy="832811"/>
      </dsp:txXfrm>
    </dsp:sp>
    <dsp:sp modelId="{F3264AC9-BA4F-4D45-9100-355489A6498F}">
      <dsp:nvSpPr>
        <dsp:cNvPr id="0" name=""/>
        <dsp:cNvSpPr/>
      </dsp:nvSpPr>
      <dsp:spPr>
        <a:xfrm>
          <a:off x="5038710" y="2833479"/>
          <a:ext cx="1248593" cy="83281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>
              <a:latin typeface="NikoshBAN" pitchFamily="2" charset="0"/>
              <a:cs typeface="NikoshBAN" pitchFamily="2" charset="0"/>
            </a:rPr>
            <a:t>প্রারম্ভিক জাবেদা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5238485" y="2833479"/>
        <a:ext cx="1048818" cy="832811"/>
      </dsp:txXfrm>
    </dsp:sp>
    <dsp:sp modelId="{0CB7692B-2708-4D09-860E-3EF34503894F}">
      <dsp:nvSpPr>
        <dsp:cNvPr id="0" name=""/>
        <dsp:cNvSpPr/>
      </dsp:nvSpPr>
      <dsp:spPr>
        <a:xfrm>
          <a:off x="4372793" y="2085"/>
          <a:ext cx="832395" cy="83239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প্রকৃত জাবেদা</a:t>
          </a:r>
          <a:endParaRPr lang="en-US" sz="1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494694" y="123986"/>
        <a:ext cx="588593" cy="588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CDF3-D90D-4667-888F-666940B5BF8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F31C5-A37B-451C-8F48-CBB46FF85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28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9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 userDrawn="1"/>
        </p:nvSpPr>
        <p:spPr>
          <a:xfrm>
            <a:off x="73573" y="63062"/>
            <a:ext cx="12009570" cy="6735028"/>
          </a:xfrm>
          <a:prstGeom prst="cube">
            <a:avLst>
              <a:gd name="adj" fmla="val 2625"/>
            </a:avLst>
          </a:prstGeom>
          <a:solidFill>
            <a:schemeClr val="accent2">
              <a:lumMod val="20000"/>
              <a:lumOff val="80000"/>
            </a:schemeClr>
          </a:solidFill>
          <a:ln w="120650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760DF-D39A-4681-8040-DD004AC71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>
          <a:xfrm>
            <a:off x="6096001" y="0"/>
            <a:ext cx="6096000" cy="7042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AEFDBB-89CD-4E3B-900F-C2B3AF03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7" y="327178"/>
            <a:ext cx="1860886" cy="1309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4600C2-B436-480E-B412-2E5F28A59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1933" y="5438273"/>
            <a:ext cx="1207258" cy="1602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ED8BE-5A93-45BD-9D17-067760774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6155934" cy="7042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7419DF-77B3-4A70-8117-7357DB40E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" y="-26720"/>
            <a:ext cx="2036850" cy="4210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7DBFFD-9367-44A5-A8D1-873EDA23A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" y="5582652"/>
            <a:ext cx="1098493" cy="14581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21336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307747" y="3627229"/>
            <a:ext cx="11390515" cy="1068332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খতিয়ার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(খ.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.) :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ABACDA-16DC-4F1F-A9FD-8C621ECAED8E}"/>
              </a:ext>
            </a:extLst>
          </p:cNvPr>
          <p:cNvSpPr txBox="1"/>
          <p:nvPr/>
        </p:nvSpPr>
        <p:spPr>
          <a:xfrm>
            <a:off x="3910878" y="409075"/>
            <a:ext cx="437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37">
            <a:extLst>
              <a:ext uri="{FF2B5EF4-FFF2-40B4-BE49-F238E27FC236}">
                <a16:creationId xmlns:a16="http://schemas.microsoft.com/office/drawing/2014/main" id="{F86BBAC4-2B0E-40F7-84F4-2DCC635CD886}"/>
              </a:ext>
            </a:extLst>
          </p:cNvPr>
          <p:cNvSpPr/>
          <p:nvPr/>
        </p:nvSpPr>
        <p:spPr>
          <a:xfrm>
            <a:off x="307748" y="1230282"/>
            <a:ext cx="11390515" cy="1179095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1371600" lvl="4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: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ল্লেখ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9" name="Freeform 37">
            <a:extLst>
              <a:ext uri="{FF2B5EF4-FFF2-40B4-BE49-F238E27FC236}">
                <a16:creationId xmlns:a16="http://schemas.microsoft.com/office/drawing/2014/main" id="{6E23BA98-5B52-4C47-A28C-FC2F13420279}"/>
              </a:ext>
            </a:extLst>
          </p:cNvPr>
          <p:cNvSpPr/>
          <p:nvPr/>
        </p:nvSpPr>
        <p:spPr>
          <a:xfrm>
            <a:off x="307747" y="2498848"/>
            <a:ext cx="11390515" cy="1068333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1664BF2A-3E5C-4962-B5E5-7D9F994DAAB7}"/>
              </a:ext>
            </a:extLst>
          </p:cNvPr>
          <p:cNvSpPr/>
          <p:nvPr/>
        </p:nvSpPr>
        <p:spPr>
          <a:xfrm>
            <a:off x="304490" y="4787693"/>
            <a:ext cx="11390515" cy="631479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59DE0324-37DE-46BF-8052-84B0B9362B7B}"/>
              </a:ext>
            </a:extLst>
          </p:cNvPr>
          <p:cNvSpPr/>
          <p:nvPr/>
        </p:nvSpPr>
        <p:spPr>
          <a:xfrm>
            <a:off x="304490" y="5486768"/>
            <a:ext cx="11390515" cy="631480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্রেডিট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এ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857C7377-A080-4245-9400-DAA8654F0218}"/>
              </a:ext>
            </a:extLst>
          </p:cNvPr>
          <p:cNvSpPr/>
          <p:nvPr/>
        </p:nvSpPr>
        <p:spPr>
          <a:xfrm>
            <a:off x="2093340" y="6185844"/>
            <a:ext cx="8005320" cy="439259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7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0254" y="684014"/>
            <a:ext cx="4776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/>
              </a:rPr>
              <a:t>দলীয়  কাজ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354" y="1841863"/>
            <a:ext cx="85692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/>
              </a:rPr>
              <a:t>১.</a:t>
            </a:r>
            <a:r>
              <a:rPr lang="bn-BD" sz="4000" dirty="0">
                <a:latin typeface="NikoshBAN" panose="02000000000000000000"/>
                <a:cs typeface="NikoshBAN" pitchFamily="2" charset="0"/>
              </a:rPr>
              <a:t> জাবেদার প্রকারভেদ </a:t>
            </a:r>
            <a:r>
              <a:rPr lang="en-US" sz="4000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anose="0200000000000000000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anose="0200000000000000000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anose="0200000000000000000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anose="0200000000000000000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anose="02000000000000000000"/>
                <a:cs typeface="NikoshBAN" pitchFamily="2" charset="0"/>
              </a:rPr>
              <a:t>?</a:t>
            </a:r>
            <a:endParaRPr lang="en-US" sz="4000" dirty="0">
              <a:latin typeface="NikoshBAN" panose="0200000000000000000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9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04A0C3-86BC-4066-97E2-94036C9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79170"/>
              </p:ext>
            </p:extLst>
          </p:nvPr>
        </p:nvGraphicFramePr>
        <p:xfrm>
          <a:off x="1251285" y="1604212"/>
          <a:ext cx="968943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83">
                  <a:extLst>
                    <a:ext uri="{9D8B030D-6E8A-4147-A177-3AD203B41FA5}">
                      <a16:colId xmlns:a16="http://schemas.microsoft.com/office/drawing/2014/main" val="3840471606"/>
                    </a:ext>
                  </a:extLst>
                </a:gridCol>
                <a:gridCol w="3192379">
                  <a:extLst>
                    <a:ext uri="{9D8B030D-6E8A-4147-A177-3AD203B41FA5}">
                      <a16:colId xmlns:a16="http://schemas.microsoft.com/office/drawing/2014/main" val="632072484"/>
                    </a:ext>
                  </a:extLst>
                </a:gridCol>
                <a:gridCol w="1065196">
                  <a:extLst>
                    <a:ext uri="{9D8B030D-6E8A-4147-A177-3AD203B41FA5}">
                      <a16:colId xmlns:a16="http://schemas.microsoft.com/office/drawing/2014/main" val="3275674982"/>
                    </a:ext>
                  </a:extLst>
                </a:gridCol>
                <a:gridCol w="1937886">
                  <a:extLst>
                    <a:ext uri="{9D8B030D-6E8A-4147-A177-3AD203B41FA5}">
                      <a16:colId xmlns:a16="http://schemas.microsoft.com/office/drawing/2014/main" val="3607802301"/>
                    </a:ext>
                  </a:extLst>
                </a:gridCol>
                <a:gridCol w="1937886">
                  <a:extLst>
                    <a:ext uri="{9D8B030D-6E8A-4147-A177-3AD203B41FA5}">
                      <a16:colId xmlns:a16="http://schemas.microsoft.com/office/drawing/2014/main" val="2658065667"/>
                    </a:ext>
                  </a:extLst>
                </a:gridCol>
              </a:tblGrid>
              <a:tr h="5198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634898"/>
                  </a:ext>
                </a:extLst>
              </a:tr>
              <a:tr h="21912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১-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-----------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**********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**********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42939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F718100-8C42-4032-8049-BCCD8E355334}"/>
              </a:ext>
            </a:extLst>
          </p:cNvPr>
          <p:cNvGrpSpPr/>
          <p:nvPr/>
        </p:nvGrpSpPr>
        <p:grpSpPr>
          <a:xfrm>
            <a:off x="7058524" y="3366460"/>
            <a:ext cx="3882191" cy="621631"/>
            <a:chOff x="7058524" y="5354052"/>
            <a:chExt cx="3882191" cy="6216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FA3099-0757-48B5-AA22-24B2E23789F9}"/>
                </a:ext>
              </a:extLst>
            </p:cNvPr>
            <p:cNvCxnSpPr/>
            <p:nvPr/>
          </p:nvCxnSpPr>
          <p:spPr>
            <a:xfrm>
              <a:off x="7058524" y="5975683"/>
              <a:ext cx="38821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E0D983-5EF5-4191-8A5E-7FCD266132E6}"/>
                </a:ext>
              </a:extLst>
            </p:cNvPr>
            <p:cNvGrpSpPr/>
            <p:nvPr/>
          </p:nvGrpSpPr>
          <p:grpSpPr>
            <a:xfrm>
              <a:off x="7058525" y="5354052"/>
              <a:ext cx="3882190" cy="497305"/>
              <a:chOff x="6753725" y="4684294"/>
              <a:chExt cx="3882190" cy="49730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3FE1586-FBD2-4665-AAD4-0556A8D31C03}"/>
                  </a:ext>
                </a:extLst>
              </p:cNvPr>
              <p:cNvCxnSpPr/>
              <p:nvPr/>
            </p:nvCxnSpPr>
            <p:spPr>
              <a:xfrm>
                <a:off x="6753725" y="4684294"/>
                <a:ext cx="38821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7735272-148E-4715-8510-5BFFA1905011}"/>
                  </a:ext>
                </a:extLst>
              </p:cNvPr>
              <p:cNvCxnSpPr/>
              <p:nvPr/>
            </p:nvCxnSpPr>
            <p:spPr>
              <a:xfrm>
                <a:off x="6753725" y="5181599"/>
                <a:ext cx="38821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1C19F7-5C23-4479-B2A3-518E722D84D8}"/>
              </a:ext>
            </a:extLst>
          </p:cNvPr>
          <p:cNvSpPr txBox="1"/>
          <p:nvPr/>
        </p:nvSpPr>
        <p:spPr>
          <a:xfrm>
            <a:off x="176464" y="362551"/>
            <a:ext cx="173254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1A43-02B3-4668-A4CA-2B0770023E77}"/>
              </a:ext>
            </a:extLst>
          </p:cNvPr>
          <p:cNvSpPr txBox="1"/>
          <p:nvPr/>
        </p:nvSpPr>
        <p:spPr>
          <a:xfrm>
            <a:off x="1909011" y="362551"/>
            <a:ext cx="968943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EE6BED-451D-4145-8677-D32C6A33CAD0}"/>
              </a:ext>
            </a:extLst>
          </p:cNvPr>
          <p:cNvCxnSpPr/>
          <p:nvPr/>
        </p:nvCxnSpPr>
        <p:spPr>
          <a:xfrm>
            <a:off x="2807368" y="3128211"/>
            <a:ext cx="31763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7133" y="554285"/>
            <a:ext cx="269773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908" y="2083337"/>
            <a:ext cx="108023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জাবেদা কাকে বলে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বাট্রা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প্রকার ও কী কী ?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1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5483" y="554285"/>
            <a:ext cx="446103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908" y="2083337"/>
            <a:ext cx="108023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	 ২,০০০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	 ৫০০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২৩	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২৪	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7C3955-24D7-4D1E-9AE1-EDAEEFAFA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9999" y="-2316867"/>
            <a:ext cx="6446267" cy="11689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15EAD-6042-44BD-900F-236159EADFDF}"/>
              </a:ext>
            </a:extLst>
          </p:cNvPr>
          <p:cNvSpPr txBox="1"/>
          <p:nvPr/>
        </p:nvSpPr>
        <p:spPr>
          <a:xfrm>
            <a:off x="2660070" y="2604602"/>
            <a:ext cx="641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4B431-3E4E-4CED-AFF2-D902040C3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5277" y="304797"/>
            <a:ext cx="2152650" cy="6446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72664-C4AA-4056-9DAD-8B626D507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1388" y="304791"/>
            <a:ext cx="5566610" cy="293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A919D-1D39-46C9-8CFE-D0671133C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-304801" y="-55869"/>
            <a:ext cx="6303819" cy="6913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55553E-32A1-48B1-A2A6-8410972C99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869995" y="0"/>
            <a:ext cx="6303819" cy="6913869"/>
          </a:xfrm>
          <a:prstGeom prst="rect">
            <a:avLst/>
          </a:prstGeom>
        </p:spPr>
      </p:pic>
      <p:pic>
        <p:nvPicPr>
          <p:cNvPr id="9" name="Picture 8" descr="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941" y="750241"/>
            <a:ext cx="9144000" cy="6271918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2271541" y="-164159"/>
            <a:ext cx="7620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12F2FD9A-D672-48E0-B6CE-1D837AAEF307}"/>
              </a:ext>
            </a:extLst>
          </p:cNvPr>
          <p:cNvSpPr/>
          <p:nvPr/>
        </p:nvSpPr>
        <p:spPr>
          <a:xfrm>
            <a:off x="1513058" y="-11759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AE6275A9-2175-4715-8D92-B06AA15851DD}"/>
              </a:ext>
            </a:extLst>
          </p:cNvPr>
          <p:cNvSpPr/>
          <p:nvPr/>
        </p:nvSpPr>
        <p:spPr>
          <a:xfrm flipH="1">
            <a:off x="10192823" y="-11759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7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801BB82-9F72-48B9-B88F-9C14A227B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47" y="433137"/>
            <a:ext cx="1069676" cy="61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BCE554-3662-4F9E-941F-627A2084A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3" y="433137"/>
            <a:ext cx="1069676" cy="5736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62A03B-F731-4C17-BB77-017CCF62D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79" y="456646"/>
            <a:ext cx="2632897" cy="2644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55A0BB-14FE-4A08-95F9-B0C9F4F72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18" y="423967"/>
            <a:ext cx="2632897" cy="2644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79DA57-1F78-4900-884E-C6E25525B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86" y="1166346"/>
            <a:ext cx="1123557" cy="112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9C333-916B-46B2-9F53-021B746CC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333" y="1105972"/>
            <a:ext cx="1123557" cy="1123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62" y="1438235"/>
            <a:ext cx="2161309" cy="2161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409" y="3599544"/>
            <a:ext cx="4827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হোসেন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প্রতিষ্ঠানঃদক্ষিন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সূচীপাড়া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NikoshBAN" pitchFamily="2" charset="0"/>
              </a:rPr>
              <a:t>E-mail-monircgc@gmail.com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42467E-F033-4B6A-BEFC-D5BAB7FB2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86" y="1242725"/>
            <a:ext cx="2492048" cy="2507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0994" y="3887375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>
                <a:latin typeface="NikoshBAN" panose="02000000000000000000"/>
                <a:cs typeface="NikoshBAN" pitchFamily="2" charset="0"/>
              </a:rPr>
              <a:t>শ্রেণি </a:t>
            </a:r>
            <a:r>
              <a:rPr lang="en-US" dirty="0">
                <a:latin typeface="NikoshBAN" panose="02000000000000000000"/>
                <a:cs typeface="NikoshBAN" pitchFamily="2" charset="0"/>
              </a:rPr>
              <a:t>t</a:t>
            </a:r>
            <a:r>
              <a:rPr lang="bn-BD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bn-BD" dirty="0">
                <a:latin typeface="NikoshBAN" panose="02000000000000000000"/>
                <a:cs typeface="NikoshBAN" pitchFamily="2" charset="0"/>
              </a:rPr>
              <a:t>১০ম</a:t>
            </a:r>
          </a:p>
          <a:p>
            <a:r>
              <a:rPr lang="bn-BD" dirty="0">
                <a:latin typeface="NikoshBAN" panose="02000000000000000000"/>
                <a:cs typeface="NikoshBAN" pitchFamily="2" charset="0"/>
              </a:rPr>
              <a:t>বিষয় </a:t>
            </a:r>
            <a:r>
              <a:rPr lang="en-US" dirty="0">
                <a:latin typeface="NikoshBAN" panose="02000000000000000000"/>
                <a:cs typeface="NikoshBAN" pitchFamily="2" charset="0"/>
              </a:rPr>
              <a:t>t</a:t>
            </a:r>
            <a:r>
              <a:rPr lang="bn-BD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bn-BD" dirty="0">
                <a:latin typeface="NikoshBAN" panose="02000000000000000000"/>
                <a:cs typeface="NikoshBAN" pitchFamily="2" charset="0"/>
              </a:rPr>
              <a:t>হিসাব বিজ্ঞান </a:t>
            </a:r>
          </a:p>
          <a:p>
            <a:r>
              <a:rPr lang="bn-BD" dirty="0">
                <a:latin typeface="NikoshBAN" panose="02000000000000000000"/>
                <a:cs typeface="NikoshBAN" pitchFamily="2" charset="0"/>
              </a:rPr>
              <a:t>অধ্যায় </a:t>
            </a:r>
            <a:r>
              <a:rPr lang="en-US" dirty="0" smtClean="0">
                <a:latin typeface="NikoshBAN" panose="02000000000000000000"/>
                <a:cs typeface="NikoshBAN" pitchFamily="2" charset="0"/>
              </a:rPr>
              <a:t>t</a:t>
            </a:r>
            <a:r>
              <a:rPr lang="bn-BD" sz="2000" dirty="0" smtClean="0">
                <a:latin typeface="NikoshBAN" panose="02000000000000000000"/>
                <a:cs typeface="NikoshBAN" pitchFamily="2" charset="0"/>
              </a:rPr>
              <a:t>৬</a:t>
            </a:r>
            <a:r>
              <a:rPr lang="en-US" sz="2000" dirty="0">
                <a:latin typeface="NikoshBAN" panose="02000000000000000000"/>
                <a:cs typeface="NikoshBAN" pitchFamily="2" charset="0"/>
              </a:rPr>
              <a:t>ô</a:t>
            </a:r>
            <a:endParaRPr lang="bn-BD" sz="2000" dirty="0">
              <a:latin typeface="NikoshBAN" panose="02000000000000000000"/>
              <a:cs typeface="NikoshBAN" pitchFamily="2" charset="0"/>
            </a:endParaRPr>
          </a:p>
          <a:p>
            <a:r>
              <a:rPr lang="bn-BD" dirty="0">
                <a:latin typeface="NikoshBAN" panose="02000000000000000000"/>
                <a:cs typeface="NikoshBAN" pitchFamily="2" charset="0"/>
              </a:rPr>
              <a:t>তারিখ </a:t>
            </a:r>
            <a:r>
              <a:rPr lang="en-US" sz="2800" dirty="0">
                <a:latin typeface="NikoshBAN" panose="02000000000000000000"/>
                <a:cs typeface="NikoshBAN" pitchFamily="2" charset="0"/>
              </a:rPr>
              <a:t>t</a:t>
            </a:r>
            <a:r>
              <a:rPr lang="en-US" sz="2800" dirty="0" smtClean="0">
                <a:latin typeface="NikoshBAN" panose="02000000000000000000"/>
                <a:cs typeface="NikoshBAN" pitchFamily="2" charset="0"/>
              </a:rPr>
              <a:t>20/09/2020</a:t>
            </a:r>
            <a:r>
              <a:rPr lang="bn-BD" sz="2800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bn-BD" sz="2800" dirty="0">
                <a:latin typeface="NikoshBAN" panose="02000000000000000000"/>
                <a:cs typeface="NikoshBAN" pitchFamily="2" charset="0"/>
              </a:rPr>
              <a:t>ইং</a:t>
            </a:r>
          </a:p>
          <a:p>
            <a:r>
              <a:rPr lang="bn-BD" dirty="0">
                <a:latin typeface="NikoshBAN" panose="02000000000000000000"/>
                <a:cs typeface="NikoshBAN" pitchFamily="2" charset="0"/>
              </a:rPr>
              <a:t>সময় </a:t>
            </a:r>
            <a:r>
              <a:rPr lang="en-US" dirty="0" smtClean="0">
                <a:latin typeface="NikoshBAN" panose="02000000000000000000"/>
                <a:cs typeface="NikoshBAN" pitchFamily="2" charset="0"/>
              </a:rPr>
              <a:t>t</a:t>
            </a:r>
            <a:r>
              <a:rPr lang="bn-BD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/>
                <a:cs typeface="NikoshBAN" pitchFamily="2" charset="0"/>
              </a:rPr>
              <a:t>45</a:t>
            </a:r>
            <a:r>
              <a:rPr lang="bn-BD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bn-BD" dirty="0">
                <a:latin typeface="NikoshBAN" panose="02000000000000000000"/>
                <a:cs typeface="NikoshBAN" pitchFamily="2" charset="0"/>
              </a:rPr>
              <a:t>মিনিট  </a:t>
            </a:r>
            <a:endParaRPr lang="en-US" dirty="0">
              <a:latin typeface="NikoshBAN" panose="0200000000000000000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24400" y="381000"/>
            <a:ext cx="2743200" cy="2743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848600" y="3733800"/>
            <a:ext cx="2667000" cy="2819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3733800"/>
            <a:ext cx="2743200" cy="28956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7086600" y="2895600"/>
            <a:ext cx="11430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4724400" y="5257800"/>
            <a:ext cx="29718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657600" y="2667000"/>
            <a:ext cx="11430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alf Frame 7">
            <a:extLst>
              <a:ext uri="{FF2B5EF4-FFF2-40B4-BE49-F238E27FC236}">
                <a16:creationId xmlns:a16="http://schemas.microsoft.com/office/drawing/2014/main" id="{D45A633D-8A8F-428F-9AFD-815C0EB6A884}"/>
              </a:ext>
            </a:extLst>
          </p:cNvPr>
          <p:cNvSpPr/>
          <p:nvPr/>
        </p:nvSpPr>
        <p:spPr>
          <a:xfrm flipH="1">
            <a:off x="10207282" y="22860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2CB5755D-61EA-44CE-B481-F9DCDDE9CD5B}"/>
              </a:ext>
            </a:extLst>
          </p:cNvPr>
          <p:cNvSpPr/>
          <p:nvPr/>
        </p:nvSpPr>
        <p:spPr>
          <a:xfrm>
            <a:off x="1527517" y="22860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9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41" y="451756"/>
            <a:ext cx="3962400" cy="26289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41" y="375556"/>
            <a:ext cx="4572000" cy="27051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 descr="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241" y="3205843"/>
            <a:ext cx="8610600" cy="3505200"/>
          </a:xfrm>
          <a:prstGeom prst="rect">
            <a:avLst/>
          </a:prstGeom>
          <a:ln w="38100">
            <a:solidFill>
              <a:srgbClr val="FF0000"/>
            </a:solidFill>
            <a:prstDash val="lgDash"/>
          </a:ln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51A352A1-A46F-4794-8A32-6EF63148F20C}"/>
              </a:ext>
            </a:extLst>
          </p:cNvPr>
          <p:cNvSpPr/>
          <p:nvPr/>
        </p:nvSpPr>
        <p:spPr>
          <a:xfrm flipH="1">
            <a:off x="10209040" y="146956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C69089EE-2E9B-471B-84F7-641FD93B8670}"/>
              </a:ext>
            </a:extLst>
          </p:cNvPr>
          <p:cNvSpPr/>
          <p:nvPr/>
        </p:nvSpPr>
        <p:spPr>
          <a:xfrm>
            <a:off x="1525758" y="146956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9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3094" y="477590"/>
            <a:ext cx="590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82087-BFD1-4E51-83F9-1BD31EC6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2144" y="343237"/>
            <a:ext cx="976156" cy="2439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F012C-D468-422B-B473-B6C329BE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809133" y="343237"/>
            <a:ext cx="976156" cy="24394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5F8E0A8-6574-4E89-8DB1-DE8AC920DE09}"/>
              </a:ext>
            </a:extLst>
          </p:cNvPr>
          <p:cNvGrpSpPr/>
          <p:nvPr/>
        </p:nvGrpSpPr>
        <p:grpSpPr>
          <a:xfrm>
            <a:off x="1386378" y="1328462"/>
            <a:ext cx="7468785" cy="4210050"/>
            <a:chOff x="1581227" y="1323975"/>
            <a:chExt cx="7468785" cy="42100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CFBFB7-B2F8-4439-94EE-9BE497916ECD}"/>
                </a:ext>
              </a:extLst>
            </p:cNvPr>
            <p:cNvSpPr txBox="1"/>
            <p:nvPr/>
          </p:nvSpPr>
          <p:spPr>
            <a:xfrm>
              <a:off x="3141988" y="2782669"/>
              <a:ext cx="5908024" cy="1107996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জাবেদা</a:t>
              </a:r>
              <a:r>
                <a:rPr lang="en-US" sz="6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B84201-5CB9-402F-BB32-CA1711CF7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227" y="1323975"/>
              <a:ext cx="4229100" cy="421005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B84201-5CB9-402F-BB32-CA1711CF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4402" y="1073841"/>
            <a:ext cx="4241836" cy="42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5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954" y="3310458"/>
            <a:ext cx="11260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6CDFAD-D197-4004-BF28-AC94F6A5E66C}"/>
              </a:ext>
            </a:extLst>
          </p:cNvPr>
          <p:cNvGrpSpPr/>
          <p:nvPr/>
        </p:nvGrpSpPr>
        <p:grpSpPr>
          <a:xfrm>
            <a:off x="1794955" y="598573"/>
            <a:ext cx="7479877" cy="1465262"/>
            <a:chOff x="1980995" y="598770"/>
            <a:chExt cx="7479877" cy="146526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Down Ribbon 6">
              <a:extLst>
                <a:ext uri="{FF2B5EF4-FFF2-40B4-BE49-F238E27FC236}">
                  <a16:creationId xmlns:a16="http://schemas.microsoft.com/office/drawing/2014/main" id="{2A71E5F0-3FDB-4A63-AA0D-9A67EF60E6E7}"/>
                </a:ext>
              </a:extLst>
            </p:cNvPr>
            <p:cNvSpPr/>
            <p:nvPr/>
          </p:nvSpPr>
          <p:spPr>
            <a:xfrm>
              <a:off x="1980995" y="598770"/>
              <a:ext cx="7479877" cy="1465262"/>
            </a:xfrm>
            <a:prstGeom prst="ribbo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BE2DAA-BB88-4233-8ABF-52F3193F33DE}"/>
                </a:ext>
              </a:extLst>
            </p:cNvPr>
            <p:cNvSpPr txBox="1"/>
            <p:nvPr/>
          </p:nvSpPr>
          <p:spPr>
            <a:xfrm>
              <a:off x="4026125" y="983439"/>
              <a:ext cx="3389616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শিক্ষণফল</a:t>
              </a:r>
              <a:endParaRPr lang="en-US" sz="4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8C790C-78BC-4E7F-84D5-7BC36D2127BA}"/>
              </a:ext>
            </a:extLst>
          </p:cNvPr>
          <p:cNvSpPr txBox="1"/>
          <p:nvPr/>
        </p:nvSpPr>
        <p:spPr>
          <a:xfrm>
            <a:off x="517954" y="2356675"/>
            <a:ext cx="455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601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02169004"/>
              </p:ext>
            </p:extLst>
          </p:nvPr>
        </p:nvGraphicFramePr>
        <p:xfrm>
          <a:off x="1672882" y="130232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29788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u="sng" dirty="0">
                <a:latin typeface="NikoshBAN" pitchFamily="2" charset="0"/>
                <a:cs typeface="NikoshBAN" pitchFamily="2" charset="0"/>
              </a:rPr>
              <a:t>জাবেদার প্রকারভেদ 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0BF3D11-36CC-4447-83E8-339A7C5E08C2}"/>
              </a:ext>
            </a:extLst>
          </p:cNvPr>
          <p:cNvSpPr/>
          <p:nvPr/>
        </p:nvSpPr>
        <p:spPr>
          <a:xfrm>
            <a:off x="1527517" y="22168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16ED3647-39A7-4C2A-818C-64A06F2958A6}"/>
              </a:ext>
            </a:extLst>
          </p:cNvPr>
          <p:cNvSpPr/>
          <p:nvPr/>
        </p:nvSpPr>
        <p:spPr>
          <a:xfrm flipH="1">
            <a:off x="10207282" y="22168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2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503" y="28336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u="sng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কয়েকটি পণ্যের নাম লিখ ? 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8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04A0C3-86BC-4066-97E2-94036C9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39876"/>
              </p:ext>
            </p:extLst>
          </p:nvPr>
        </p:nvGraphicFramePr>
        <p:xfrm>
          <a:off x="1251285" y="1604211"/>
          <a:ext cx="968943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83">
                  <a:extLst>
                    <a:ext uri="{9D8B030D-6E8A-4147-A177-3AD203B41FA5}">
                      <a16:colId xmlns:a16="http://schemas.microsoft.com/office/drawing/2014/main" val="3840471606"/>
                    </a:ext>
                  </a:extLst>
                </a:gridCol>
                <a:gridCol w="3192379">
                  <a:extLst>
                    <a:ext uri="{9D8B030D-6E8A-4147-A177-3AD203B41FA5}">
                      <a16:colId xmlns:a16="http://schemas.microsoft.com/office/drawing/2014/main" val="632072484"/>
                    </a:ext>
                  </a:extLst>
                </a:gridCol>
                <a:gridCol w="1065196">
                  <a:extLst>
                    <a:ext uri="{9D8B030D-6E8A-4147-A177-3AD203B41FA5}">
                      <a16:colId xmlns:a16="http://schemas.microsoft.com/office/drawing/2014/main" val="3275674982"/>
                    </a:ext>
                  </a:extLst>
                </a:gridCol>
                <a:gridCol w="1937886">
                  <a:extLst>
                    <a:ext uri="{9D8B030D-6E8A-4147-A177-3AD203B41FA5}">
                      <a16:colId xmlns:a16="http://schemas.microsoft.com/office/drawing/2014/main" val="3607802301"/>
                    </a:ext>
                  </a:extLst>
                </a:gridCol>
                <a:gridCol w="1937886">
                  <a:extLst>
                    <a:ext uri="{9D8B030D-6E8A-4147-A177-3AD203B41FA5}">
                      <a16:colId xmlns:a16="http://schemas.microsoft.com/office/drawing/2014/main" val="2658065667"/>
                    </a:ext>
                  </a:extLst>
                </a:gridCol>
              </a:tblGrid>
              <a:tr h="5610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634898"/>
                  </a:ext>
                </a:extLst>
              </a:tr>
              <a:tr h="422874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**********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**********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42939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F718100-8C42-4032-8049-BCCD8E355334}"/>
              </a:ext>
            </a:extLst>
          </p:cNvPr>
          <p:cNvGrpSpPr/>
          <p:nvPr/>
        </p:nvGrpSpPr>
        <p:grpSpPr>
          <a:xfrm>
            <a:off x="7058524" y="5354052"/>
            <a:ext cx="3882191" cy="621631"/>
            <a:chOff x="7058524" y="5354052"/>
            <a:chExt cx="3882191" cy="6216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FA3099-0757-48B5-AA22-24B2E23789F9}"/>
                </a:ext>
              </a:extLst>
            </p:cNvPr>
            <p:cNvCxnSpPr/>
            <p:nvPr/>
          </p:nvCxnSpPr>
          <p:spPr>
            <a:xfrm>
              <a:off x="7058524" y="5975683"/>
              <a:ext cx="38821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E0D983-5EF5-4191-8A5E-7FCD266132E6}"/>
                </a:ext>
              </a:extLst>
            </p:cNvPr>
            <p:cNvGrpSpPr/>
            <p:nvPr/>
          </p:nvGrpSpPr>
          <p:grpSpPr>
            <a:xfrm>
              <a:off x="7058525" y="5354052"/>
              <a:ext cx="3882190" cy="497305"/>
              <a:chOff x="6753725" y="4684294"/>
              <a:chExt cx="3882190" cy="49730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3FE1586-FBD2-4665-AAD4-0556A8D31C03}"/>
                  </a:ext>
                </a:extLst>
              </p:cNvPr>
              <p:cNvCxnSpPr/>
              <p:nvPr/>
            </p:nvCxnSpPr>
            <p:spPr>
              <a:xfrm>
                <a:off x="6753725" y="4684294"/>
                <a:ext cx="38821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7735272-148E-4715-8510-5BFFA1905011}"/>
                  </a:ext>
                </a:extLst>
              </p:cNvPr>
              <p:cNvCxnSpPr/>
              <p:nvPr/>
            </p:nvCxnSpPr>
            <p:spPr>
              <a:xfrm>
                <a:off x="6753725" y="5181599"/>
                <a:ext cx="38821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1C19F7-5C23-4479-B2A3-518E722D84D8}"/>
              </a:ext>
            </a:extLst>
          </p:cNvPr>
          <p:cNvSpPr txBox="1"/>
          <p:nvPr/>
        </p:nvSpPr>
        <p:spPr>
          <a:xfrm>
            <a:off x="2967790" y="524562"/>
            <a:ext cx="625642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</p:spTree>
    <p:extLst>
      <p:ext uri="{BB962C8B-B14F-4D97-AF65-F5344CB8AC3E}">
        <p14:creationId xmlns:p14="http://schemas.microsoft.com/office/powerpoint/2010/main" val="25620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8891" tIns="267130" rIns="8890" bIns="267131" numCol="1" spcCol="1270" anchor="ctr" anchorCtr="0">
        <a:noAutofit/>
      </a:bodyPr>
      <a:lstStyle>
        <a:defPPr algn="ctr" defTabSz="622300">
          <a:lnSpc>
            <a:spcPct val="90000"/>
          </a:lnSpc>
          <a:spcBef>
            <a:spcPct val="0"/>
          </a:spcBef>
          <a:spcAft>
            <a:spcPct val="35000"/>
          </a:spcAft>
          <a:defRPr sz="1400" kern="12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1">
          <a:schemeClr val="accent1">
            <a:hueOff val="0"/>
            <a:satOff val="0"/>
            <a:lumOff val="0"/>
            <a:alphaOff val="0"/>
          </a:schemeClr>
        </a:lnRef>
        <a:fillRef idx="2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1383</TotalTime>
  <Words>626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SRIZON</dc:creator>
  <cp:lastModifiedBy>Windows User</cp:lastModifiedBy>
  <cp:revision>263</cp:revision>
  <dcterms:created xsi:type="dcterms:W3CDTF">2020-04-20T11:54:04Z</dcterms:created>
  <dcterms:modified xsi:type="dcterms:W3CDTF">2020-09-23T15:26:07Z</dcterms:modified>
</cp:coreProperties>
</file>