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4"/>
  </p:notesMasterIdLst>
  <p:sldIdLst>
    <p:sldId id="272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75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2D0E-FB31-4E15-BAB5-BE8943A75F4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9F185-2082-4C72-9498-1A6F98012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1F22-5469-4171-A9EE-AB9D466179E0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1490-46E2-4DA8-846C-2DB0504F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763578"/>
            <a:ext cx="8185419" cy="5273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914400"/>
            <a:ext cx="8185419" cy="5012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2618" y="2489200"/>
            <a:ext cx="4959382" cy="1862048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>
                <a:ln w="11430">
                  <a:solidFill>
                    <a:srgbClr val="00B050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>
                <a:solidFill>
                  <a:srgbClr val="00B050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33"/>
          <a:stretch/>
        </p:blipFill>
        <p:spPr>
          <a:xfrm>
            <a:off x="1981200" y="5701554"/>
            <a:ext cx="8305800" cy="225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8382000" cy="5046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1905000" y="381000"/>
            <a:ext cx="537210" cy="624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9753600" y="381000"/>
            <a:ext cx="533400" cy="62484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"/>
          <a:stretch/>
        </p:blipFill>
        <p:spPr bwMode="auto">
          <a:xfrm flipV="1">
            <a:off x="1924051" y="838200"/>
            <a:ext cx="838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6264460"/>
            <a:ext cx="13801726" cy="92373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6080" y="1463417"/>
            <a:ext cx="279096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বাড়ির কাজঃ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56997" y="2809371"/>
            <a:ext cx="5786651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</a:rPr>
              <a:t>* </a:t>
            </a:r>
            <a:r>
              <a:rPr lang="bn-BD" sz="4400" dirty="0" smtClean="0">
                <a:solidFill>
                  <a:schemeClr val="tx1"/>
                </a:solidFill>
              </a:rPr>
              <a:t>সাবান কত প্রকার ও কী কী?</a:t>
            </a:r>
          </a:p>
          <a:p>
            <a:r>
              <a:rPr lang="bn-IN" sz="4400" dirty="0" smtClean="0">
                <a:solidFill>
                  <a:schemeClr val="tx1"/>
                </a:solidFill>
              </a:rPr>
              <a:t>* </a:t>
            </a:r>
            <a:r>
              <a:rPr lang="bn-BD" sz="4400" dirty="0" smtClean="0">
                <a:solidFill>
                  <a:schemeClr val="tx1"/>
                </a:solidFill>
              </a:rPr>
              <a:t>সব সাবান স্বাস্থ্য পরিচর্যার কাজে ব্যবহার করা হয় না কেন?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874061" y="5447986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792501" y="-32193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5795608"/>
            <a:ext cx="13801726" cy="175119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1139994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70024" y="-1021977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22795" y="661962"/>
            <a:ext cx="7116086" cy="496486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                             </a:t>
            </a:r>
            <a:r>
              <a:rPr lang="bn-IN" sz="2800" dirty="0" smtClean="0">
                <a:solidFill>
                  <a:schemeClr val="tx1"/>
                </a:solidFill>
              </a:rPr>
              <a:t>বিএসসি,বিএড,এমএ,এমএড</a:t>
            </a:r>
            <a:endParaRPr lang="bn-IN" sz="2800" dirty="0">
              <a:solidFill>
                <a:schemeClr val="tx1"/>
              </a:solidFill>
            </a:endParaRPr>
          </a:p>
          <a:p>
            <a:r>
              <a:rPr lang="bn-IN" sz="3200" dirty="0">
                <a:solidFill>
                  <a:schemeClr val="tx1"/>
                </a:solidFill>
              </a:rPr>
              <a:t>সহকারি শিক্ষক (বিজ্ঞান)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bn-IN" sz="32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ইমেইল- </a:t>
            </a:r>
            <a:r>
              <a:rPr lang="en-US" sz="3200" dirty="0">
                <a:solidFill>
                  <a:schemeClr val="tx1"/>
                </a:solidFill>
              </a:rPr>
              <a:t>atnazmul81@gmail.com</a:t>
            </a:r>
            <a:endParaRPr lang="en-US" sz="3200" u="sng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Facebook- </a:t>
            </a:r>
            <a:r>
              <a:rPr lang="en-US" sz="3200" dirty="0" err="1" smtClean="0">
                <a:solidFill>
                  <a:schemeClr val="tx1"/>
                </a:solidFill>
              </a:rPr>
              <a:t>Shamim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Haque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Shamim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5294" r="24990" b="27913"/>
          <a:stretch/>
        </p:blipFill>
        <p:spPr>
          <a:xfrm>
            <a:off x="8644216" y="673193"/>
            <a:ext cx="2420473" cy="24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536" y="1156550"/>
            <a:ext cx="2671581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সব্বাইকে </a:t>
            </a:r>
          </a:p>
          <a:p>
            <a:r>
              <a:rPr lang="bn-IN" sz="7200" dirty="0" smtClean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7200" dirty="0" smtClean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7200" dirty="0" smtClean="0">
                <a:solidFill>
                  <a:srgbClr val="0070C0"/>
                </a:solidFill>
              </a:rPr>
              <a:t>ধন্যবাদ</a:t>
            </a:r>
            <a:r>
              <a:rPr lang="en-US" sz="100" dirty="0" smtClean="0">
                <a:solidFill>
                  <a:srgbClr val="0070C0"/>
                </a:solidFill>
              </a:rPr>
              <a:t>[</a:t>
            </a:r>
            <a:r>
              <a:rPr lang="bn-IN" sz="7200" dirty="0" smtClean="0">
                <a:solidFill>
                  <a:srgbClr val="0070C0"/>
                </a:solidFill>
              </a:rPr>
              <a:t> </a:t>
            </a:r>
            <a:r>
              <a:rPr lang="en-US" sz="400" dirty="0" smtClean="0">
                <a:solidFill>
                  <a:srgbClr val="0070C0"/>
                </a:solidFill>
              </a:rPr>
              <a:t>[</a:t>
            </a:r>
            <a:r>
              <a:rPr lang="en-US" sz="100" dirty="0" smtClean="0">
                <a:solidFill>
                  <a:srgbClr val="0070C0"/>
                </a:solidFill>
              </a:rPr>
              <a:t>]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914400"/>
            <a:ext cx="6007918" cy="49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2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816" y="1396859"/>
            <a:ext cx="558193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</a:rPr>
              <a:t> </a:t>
            </a:r>
            <a:r>
              <a:rPr lang="bn-BD" sz="3600" dirty="0" smtClean="0">
                <a:solidFill>
                  <a:prstClr val="black"/>
                </a:solidFill>
              </a:rPr>
              <a:t>      শ্রেণিঃ </a:t>
            </a:r>
            <a:r>
              <a:rPr lang="bn-BD" sz="3600" dirty="0">
                <a:solidFill>
                  <a:prstClr val="black"/>
                </a:solidFill>
              </a:rPr>
              <a:t>৯ম</a:t>
            </a:r>
            <a:endParaRPr lang="en-US" sz="3600" dirty="0">
              <a:solidFill>
                <a:prstClr val="black"/>
              </a:solidFill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</a:rPr>
              <a:t>      </a:t>
            </a:r>
            <a:r>
              <a:rPr lang="bn-BD" sz="3600" dirty="0" smtClean="0">
                <a:solidFill>
                  <a:prstClr val="black"/>
                </a:solidFill>
              </a:rPr>
              <a:t> বিষয়ঃ </a:t>
            </a:r>
            <a:r>
              <a:rPr lang="bn-BD" sz="3600" dirty="0" smtClean="0">
                <a:solidFill>
                  <a:prstClr val="black"/>
                </a:solidFill>
              </a:rPr>
              <a:t>রসায়ন</a:t>
            </a:r>
            <a:endParaRPr lang="en-US" sz="3600" dirty="0" smtClean="0">
              <a:solidFill>
                <a:prstClr val="black"/>
              </a:solidFill>
            </a:endParaRPr>
          </a:p>
          <a:p>
            <a:pPr lvl="0"/>
            <a:r>
              <a:rPr lang="bn-IN" sz="3600" smtClean="0">
                <a:solidFill>
                  <a:prstClr val="black"/>
                </a:solidFill>
              </a:rPr>
              <a:t>      অধ্যায়ঃ </a:t>
            </a:r>
            <a:r>
              <a:rPr lang="bn-IN" sz="3600" dirty="0" smtClean="0">
                <a:solidFill>
                  <a:prstClr val="black"/>
                </a:solidFill>
              </a:rPr>
              <a:t>দ্বাদশ </a:t>
            </a:r>
            <a:endParaRPr lang="bn-BD" sz="3600" dirty="0">
              <a:solidFill>
                <a:prstClr val="black"/>
              </a:solidFill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</a:rPr>
              <a:t>সাধারন </a:t>
            </a:r>
            <a:r>
              <a:rPr lang="bn-BD" sz="3600" dirty="0" smtClean="0">
                <a:solidFill>
                  <a:prstClr val="black"/>
                </a:solidFill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bn-BD" sz="3600" dirty="0" smtClean="0">
                <a:solidFill>
                  <a:prstClr val="black"/>
                </a:solidFill>
              </a:rPr>
              <a:t>সাবান প্রস্তুতি ও </a:t>
            </a:r>
            <a:r>
              <a:rPr lang="bn-BD" sz="3600" dirty="0" smtClean="0">
                <a:solidFill>
                  <a:prstClr val="black"/>
                </a:solidFill>
              </a:rPr>
              <a:t>ব্যবহার  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59" y="1273748"/>
            <a:ext cx="2820880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2179" y="1477108"/>
            <a:ext cx="3319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শিখনফলঃ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0312" y="2585104"/>
            <a:ext cx="7570694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১) সাবান কী তা বলতে পারবে।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২) সাবান ও ডিটারজেন্ট এর মধ্যে পার্থক্য করতে পারবে।</a:t>
            </a: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৩) সাবান প্রস্তুতির বিক্রিয়া লিখতে পারবে।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৪) সাবান কী ভাবে কাপড় পরিষ্কার করে তার কৌশল ব্যাখ্যা করতে পারবে।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4741" y="5880750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2" y="794268"/>
            <a:ext cx="2402043" cy="273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636574"/>
            <a:ext cx="5035493" cy="2144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93" y="3122812"/>
            <a:ext cx="3466460" cy="2685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1048871" y="-647199"/>
            <a:ext cx="13240871" cy="153389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3205" y="1334051"/>
            <a:ext cx="258170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পাঠ শিরোনাম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54" y="1339311"/>
            <a:ext cx="4479793" cy="3270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0334" y="2537758"/>
            <a:ext cx="397149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সাবান প্রস্তুতি ও এর ব্যবহার</a:t>
            </a:r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09" y="1219708"/>
            <a:ext cx="6650936" cy="1801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55" y="3371333"/>
            <a:ext cx="5243090" cy="1978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3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838" y="1619706"/>
            <a:ext cx="169007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</a:rPr>
              <a:t> </a:t>
            </a:r>
            <a:r>
              <a:rPr lang="bn-BD" sz="3600" dirty="0">
                <a:solidFill>
                  <a:prstClr val="black"/>
                </a:solidFill>
              </a:rPr>
              <a:t>সাবান প্রস্তুতির উ</a:t>
            </a:r>
            <a:r>
              <a:rPr lang="bn-BD" sz="3600" dirty="0" smtClean="0">
                <a:solidFill>
                  <a:prstClr val="black"/>
                </a:solidFill>
              </a:rPr>
              <a:t>পকরন </a:t>
            </a:r>
            <a:r>
              <a:rPr lang="bn-BD" sz="3600" dirty="0">
                <a:solidFill>
                  <a:prstClr val="black"/>
                </a:solidFill>
              </a:rPr>
              <a:t>গুলো কী কী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94" y="1373267"/>
            <a:ext cx="6217800" cy="167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64" y="3261755"/>
            <a:ext cx="4327300" cy="2440546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2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9146" y="1287310"/>
            <a:ext cx="252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দলীয় কাজঃ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593030" y="2262759"/>
            <a:ext cx="142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গ্রুপ-ক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915701" y="2262759"/>
            <a:ext cx="1255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গ্রুপ-খ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726950" y="3122812"/>
            <a:ext cx="323265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সাবান প্রুস্তুতির এক টি পদ্ধতি আলোচনা কর।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4159" y="3122812"/>
            <a:ext cx="3318681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অতিরিক্ত সাবান ব্যবহার পরিবেশের জন্য ক্ষতিকর কেন?</a:t>
            </a:r>
            <a:endParaRPr lang="en-US" sz="36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7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239" y="1105469"/>
            <a:ext cx="25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মূল্যায়নঃ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20872" y="2306471"/>
            <a:ext cx="6496334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</a:rPr>
              <a:t>* </a:t>
            </a:r>
            <a:r>
              <a:rPr lang="bn-BD" sz="4400" dirty="0" smtClean="0">
                <a:solidFill>
                  <a:schemeClr val="tx1"/>
                </a:solidFill>
              </a:rPr>
              <a:t>সাবান তৈরির মূল উপাদান কী কী?</a:t>
            </a:r>
          </a:p>
          <a:p>
            <a:r>
              <a:rPr lang="bn-IN" sz="4400" dirty="0" smtClean="0">
                <a:solidFill>
                  <a:schemeClr val="tx1"/>
                </a:solidFill>
              </a:rPr>
              <a:t>* </a:t>
            </a:r>
            <a:r>
              <a:rPr lang="bn-BD" sz="4400" dirty="0" smtClean="0">
                <a:solidFill>
                  <a:schemeClr val="tx1"/>
                </a:solidFill>
              </a:rPr>
              <a:t>চর্বির সংকেত কী?</a:t>
            </a:r>
          </a:p>
          <a:p>
            <a:r>
              <a:rPr lang="bn-IN" sz="4400" dirty="0" smtClean="0">
                <a:solidFill>
                  <a:schemeClr val="tx1"/>
                </a:solidFill>
              </a:rPr>
              <a:t>* </a:t>
            </a:r>
            <a:r>
              <a:rPr lang="bn-BD" sz="4400" dirty="0" smtClean="0">
                <a:solidFill>
                  <a:schemeClr val="tx1"/>
                </a:solidFill>
              </a:rPr>
              <a:t>সাবানের সংকেত কী?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1048871" y="-647199"/>
            <a:ext cx="13240871" cy="222596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874059" y="5428065"/>
            <a:ext cx="13648765" cy="191744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4995" y="-766481"/>
            <a:ext cx="1245924" cy="811199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1020400" y="-1099884"/>
            <a:ext cx="1171600" cy="844539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7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535</Words>
  <Application>Microsoft Office PowerPoint</Application>
  <PresentationFormat>Widescreen</PresentationFormat>
  <Paragraphs>300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57</cp:revision>
  <dcterms:created xsi:type="dcterms:W3CDTF">2014-09-16T01:01:30Z</dcterms:created>
  <dcterms:modified xsi:type="dcterms:W3CDTF">2020-09-23T08:34:55Z</dcterms:modified>
</cp:coreProperties>
</file>