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261" r:id="rId5"/>
    <p:sldId id="258" r:id="rId6"/>
    <p:sldId id="259" r:id="rId7"/>
    <p:sldId id="265" r:id="rId8"/>
    <p:sldId id="266" r:id="rId9"/>
    <p:sldId id="282" r:id="rId10"/>
    <p:sldId id="283" r:id="rId11"/>
    <p:sldId id="260" r:id="rId12"/>
    <p:sldId id="262" r:id="rId13"/>
    <p:sldId id="280" r:id="rId14"/>
    <p:sldId id="281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2F176-E1D5-49A7-9718-2411ED7D1899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55BF21-4D08-4C54-99DB-60F2AF2A411C}">
      <dgm:prSet phldrT="[Text]" custT="1"/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ব্যান্ডঊইথ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3CFD7000-1CBB-497D-893A-DF9F15ED8AE4}" type="parTrans" cxnId="{099086C0-6432-40E6-B51D-028AECB62D24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82955483-8B42-462C-A292-11AA7C1EF9A8}" type="sibTrans" cxnId="{099086C0-6432-40E6-B51D-028AECB62D24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96438759-168C-483C-BA09-5D02B6914157}">
      <dgm:prSet phldrT="[Text]" custT="1"/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ভয়েস ব্যান্ড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E13CAD58-2936-4CE3-A24B-9F0DD5319110}" type="parTrans" cxnId="{78A64D64-416A-4ACB-8F8F-98FA9F2BE886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2A84E46B-2C58-4618-B3EE-99C0CA35A2CA}" type="sibTrans" cxnId="{78A64D64-416A-4ACB-8F8F-98FA9F2BE886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A1C649C2-EE36-49D1-B7BD-B097E727FD14}">
      <dgm:prSet phldrT="[Text]" custT="1"/>
      <dgm:spPr/>
      <dgm:t>
        <a:bodyPr/>
        <a:lstStyle/>
        <a:p>
          <a:r>
            <a:rPr lang="bn-BD" sz="2800" b="1" smtClean="0">
              <a:latin typeface="NikoshBAN" pitchFamily="2" charset="0"/>
              <a:cs typeface="NikoshBAN" pitchFamily="2" charset="0"/>
            </a:rPr>
            <a:t>ন্যারো ব্যান্ড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E39497F6-AEA6-4B40-B75A-750A349D1143}" type="parTrans" cxnId="{AB3381CA-F649-4B04-83CD-1D38434291E9}">
      <dgm:prSet/>
      <dgm:spPr/>
      <dgm:t>
        <a:bodyPr/>
        <a:lstStyle/>
        <a:p>
          <a:endParaRPr lang="en-US" sz="2800" b="1"/>
        </a:p>
      </dgm:t>
    </dgm:pt>
    <dgm:pt modelId="{197953A6-0BEE-4783-84D9-C85566FB6162}" type="sibTrans" cxnId="{AB3381CA-F649-4B04-83CD-1D38434291E9}">
      <dgm:prSet/>
      <dgm:spPr/>
      <dgm:t>
        <a:bodyPr/>
        <a:lstStyle/>
        <a:p>
          <a:endParaRPr lang="en-US" sz="2800" b="1"/>
        </a:p>
      </dgm:t>
    </dgm:pt>
    <dgm:pt modelId="{2565D956-585D-45AD-AB97-58C117079DE7}">
      <dgm:prSet phldrT="[Text]" custT="1"/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ব্রড ব্যান্ড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086EDCDC-B270-4594-AF5D-CFCB43BF0DB7}" type="parTrans" cxnId="{62EB17A1-1D48-45F1-B63D-DD53258E3C11}">
      <dgm:prSet/>
      <dgm:spPr/>
      <dgm:t>
        <a:bodyPr/>
        <a:lstStyle/>
        <a:p>
          <a:endParaRPr lang="en-US" sz="2800" b="1"/>
        </a:p>
      </dgm:t>
    </dgm:pt>
    <dgm:pt modelId="{13FE2E50-DFBC-4EE9-AD87-F228522C478F}" type="sibTrans" cxnId="{62EB17A1-1D48-45F1-B63D-DD53258E3C11}">
      <dgm:prSet/>
      <dgm:spPr/>
      <dgm:t>
        <a:bodyPr/>
        <a:lstStyle/>
        <a:p>
          <a:endParaRPr lang="en-US" sz="2800" b="1"/>
        </a:p>
      </dgm:t>
    </dgm:pt>
    <dgm:pt modelId="{D50D262A-BB21-45D7-AE77-C11BBDB2CEFE}" type="pres">
      <dgm:prSet presAssocID="{6822F176-E1D5-49A7-9718-2411ED7D189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DF1FB6-44A2-4183-AE15-07CDF5BD5A02}" type="pres">
      <dgm:prSet presAssocID="{3C55BF21-4D08-4C54-99DB-60F2AF2A411C}" presName="centerShape" presStyleLbl="node0" presStyleIdx="0" presStyleCnt="1" custScaleX="98350" custScaleY="79635"/>
      <dgm:spPr/>
      <dgm:t>
        <a:bodyPr/>
        <a:lstStyle/>
        <a:p>
          <a:endParaRPr lang="en-US"/>
        </a:p>
      </dgm:t>
    </dgm:pt>
    <dgm:pt modelId="{2E293028-1066-4CA6-BDD6-5126B0848839}" type="pres">
      <dgm:prSet presAssocID="{96438759-168C-483C-BA09-5D02B6914157}" presName="node" presStyleLbl="node1" presStyleIdx="0" presStyleCnt="3" custScaleX="119017" custScaleY="121572" custRadScaleRad="102512" custRadScaleInc="26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56629-9F22-4983-9059-F74B5AAE2B9F}" type="pres">
      <dgm:prSet presAssocID="{96438759-168C-483C-BA09-5D02B6914157}" presName="dummy" presStyleCnt="0"/>
      <dgm:spPr/>
    </dgm:pt>
    <dgm:pt modelId="{E6192D15-93C1-46A5-A129-E71E3D0B5516}" type="pres">
      <dgm:prSet presAssocID="{2A84E46B-2C58-4618-B3EE-99C0CA35A2C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939E118-B284-4FA9-9AC3-5ADC0A50A7DC}" type="pres">
      <dgm:prSet presAssocID="{A1C649C2-EE36-49D1-B7BD-B097E727FD14}" presName="node" presStyleLbl="node1" presStyleIdx="1" presStyleCnt="3" custScaleX="121224" custScaleY="121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0973-F414-4AD8-BEFA-6325B63F18CD}" type="pres">
      <dgm:prSet presAssocID="{A1C649C2-EE36-49D1-B7BD-B097E727FD14}" presName="dummy" presStyleCnt="0"/>
      <dgm:spPr/>
    </dgm:pt>
    <dgm:pt modelId="{02D6AE98-73CB-4E42-AB65-9470E809E528}" type="pres">
      <dgm:prSet presAssocID="{197953A6-0BEE-4783-84D9-C85566FB616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E227B9F-BD57-49CF-BBFA-3CFE6071A9C2}" type="pres">
      <dgm:prSet presAssocID="{2565D956-585D-45AD-AB97-58C117079DE7}" presName="node" presStyleLbl="node1" presStyleIdx="2" presStyleCnt="3" custScaleX="125693" custScaleY="121572" custRadScaleRad="101128" custRadScaleInc="38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B6521-6497-41B2-94A9-18F43308BF3A}" type="pres">
      <dgm:prSet presAssocID="{2565D956-585D-45AD-AB97-58C117079DE7}" presName="dummy" presStyleCnt="0"/>
      <dgm:spPr/>
    </dgm:pt>
    <dgm:pt modelId="{0B3BB167-8C91-4ED2-BD6D-CD553403D0F8}" type="pres">
      <dgm:prSet presAssocID="{13FE2E50-DFBC-4EE9-AD87-F228522C478F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2EB17A1-1D48-45F1-B63D-DD53258E3C11}" srcId="{3C55BF21-4D08-4C54-99DB-60F2AF2A411C}" destId="{2565D956-585D-45AD-AB97-58C117079DE7}" srcOrd="2" destOrd="0" parTransId="{086EDCDC-B270-4594-AF5D-CFCB43BF0DB7}" sibTransId="{13FE2E50-DFBC-4EE9-AD87-F228522C478F}"/>
    <dgm:cxn modelId="{9CAF0D3E-CFFC-4B4F-9E26-059D54C1C489}" type="presOf" srcId="{3C55BF21-4D08-4C54-99DB-60F2AF2A411C}" destId="{3BDF1FB6-44A2-4183-AE15-07CDF5BD5A02}" srcOrd="0" destOrd="0" presId="urn:microsoft.com/office/officeart/2005/8/layout/radial6"/>
    <dgm:cxn modelId="{78A64D64-416A-4ACB-8F8F-98FA9F2BE886}" srcId="{3C55BF21-4D08-4C54-99DB-60F2AF2A411C}" destId="{96438759-168C-483C-BA09-5D02B6914157}" srcOrd="0" destOrd="0" parTransId="{E13CAD58-2936-4CE3-A24B-9F0DD5319110}" sibTransId="{2A84E46B-2C58-4618-B3EE-99C0CA35A2CA}"/>
    <dgm:cxn modelId="{AB3381CA-F649-4B04-83CD-1D38434291E9}" srcId="{3C55BF21-4D08-4C54-99DB-60F2AF2A411C}" destId="{A1C649C2-EE36-49D1-B7BD-B097E727FD14}" srcOrd="1" destOrd="0" parTransId="{E39497F6-AEA6-4B40-B75A-750A349D1143}" sibTransId="{197953A6-0BEE-4783-84D9-C85566FB6162}"/>
    <dgm:cxn modelId="{82A8A0D3-813F-4B98-B600-4073E5333B75}" type="presOf" srcId="{A1C649C2-EE36-49D1-B7BD-B097E727FD14}" destId="{0939E118-B284-4FA9-9AC3-5ADC0A50A7DC}" srcOrd="0" destOrd="0" presId="urn:microsoft.com/office/officeart/2005/8/layout/radial6"/>
    <dgm:cxn modelId="{C8E9EBF9-CA1B-4DE0-862A-542883C84401}" type="presOf" srcId="{6822F176-E1D5-49A7-9718-2411ED7D1899}" destId="{D50D262A-BB21-45D7-AE77-C11BBDB2CEFE}" srcOrd="0" destOrd="0" presId="urn:microsoft.com/office/officeart/2005/8/layout/radial6"/>
    <dgm:cxn modelId="{099086C0-6432-40E6-B51D-028AECB62D24}" srcId="{6822F176-E1D5-49A7-9718-2411ED7D1899}" destId="{3C55BF21-4D08-4C54-99DB-60F2AF2A411C}" srcOrd="0" destOrd="0" parTransId="{3CFD7000-1CBB-497D-893A-DF9F15ED8AE4}" sibTransId="{82955483-8B42-462C-A292-11AA7C1EF9A8}"/>
    <dgm:cxn modelId="{F9FEF7CC-5E38-45F6-9EFA-887D1A8798EC}" type="presOf" srcId="{96438759-168C-483C-BA09-5D02B6914157}" destId="{2E293028-1066-4CA6-BDD6-5126B0848839}" srcOrd="0" destOrd="0" presId="urn:microsoft.com/office/officeart/2005/8/layout/radial6"/>
    <dgm:cxn modelId="{B62C002E-335E-497F-86BD-1296A8045BEA}" type="presOf" srcId="{2565D956-585D-45AD-AB97-58C117079DE7}" destId="{2E227B9F-BD57-49CF-BBFA-3CFE6071A9C2}" srcOrd="0" destOrd="0" presId="urn:microsoft.com/office/officeart/2005/8/layout/radial6"/>
    <dgm:cxn modelId="{1D623666-7485-41AA-891A-F2D641F889E9}" type="presOf" srcId="{13FE2E50-DFBC-4EE9-AD87-F228522C478F}" destId="{0B3BB167-8C91-4ED2-BD6D-CD553403D0F8}" srcOrd="0" destOrd="0" presId="urn:microsoft.com/office/officeart/2005/8/layout/radial6"/>
    <dgm:cxn modelId="{0CD98F4B-9ABB-4A5E-9EE1-CEB6630165A3}" type="presOf" srcId="{2A84E46B-2C58-4618-B3EE-99C0CA35A2CA}" destId="{E6192D15-93C1-46A5-A129-E71E3D0B5516}" srcOrd="0" destOrd="0" presId="urn:microsoft.com/office/officeart/2005/8/layout/radial6"/>
    <dgm:cxn modelId="{8773D11C-EC16-4E72-8BB2-6C6D2E90038B}" type="presOf" srcId="{197953A6-0BEE-4783-84D9-C85566FB6162}" destId="{02D6AE98-73CB-4E42-AB65-9470E809E528}" srcOrd="0" destOrd="0" presId="urn:microsoft.com/office/officeart/2005/8/layout/radial6"/>
    <dgm:cxn modelId="{F1A0C2FF-F289-47E9-8AC5-8558C5023B73}" type="presParOf" srcId="{D50D262A-BB21-45D7-AE77-C11BBDB2CEFE}" destId="{3BDF1FB6-44A2-4183-AE15-07CDF5BD5A02}" srcOrd="0" destOrd="0" presId="urn:microsoft.com/office/officeart/2005/8/layout/radial6"/>
    <dgm:cxn modelId="{E3D5B240-23D6-4BE8-A155-9CBA4C1A5C5C}" type="presParOf" srcId="{D50D262A-BB21-45D7-AE77-C11BBDB2CEFE}" destId="{2E293028-1066-4CA6-BDD6-5126B0848839}" srcOrd="1" destOrd="0" presId="urn:microsoft.com/office/officeart/2005/8/layout/radial6"/>
    <dgm:cxn modelId="{B98FC27F-DB10-4046-9755-15C0226C987C}" type="presParOf" srcId="{D50D262A-BB21-45D7-AE77-C11BBDB2CEFE}" destId="{58A56629-9F22-4983-9059-F74B5AAE2B9F}" srcOrd="2" destOrd="0" presId="urn:microsoft.com/office/officeart/2005/8/layout/radial6"/>
    <dgm:cxn modelId="{59D5F2CD-8284-48A8-8FDF-3F789D5B5089}" type="presParOf" srcId="{D50D262A-BB21-45D7-AE77-C11BBDB2CEFE}" destId="{E6192D15-93C1-46A5-A129-E71E3D0B5516}" srcOrd="3" destOrd="0" presId="urn:microsoft.com/office/officeart/2005/8/layout/radial6"/>
    <dgm:cxn modelId="{F6FD6F0C-9C10-45F3-ABA4-A60B0BE0AB10}" type="presParOf" srcId="{D50D262A-BB21-45D7-AE77-C11BBDB2CEFE}" destId="{0939E118-B284-4FA9-9AC3-5ADC0A50A7DC}" srcOrd="4" destOrd="0" presId="urn:microsoft.com/office/officeart/2005/8/layout/radial6"/>
    <dgm:cxn modelId="{F0CA0715-273D-416D-BC32-A96C707A858E}" type="presParOf" srcId="{D50D262A-BB21-45D7-AE77-C11BBDB2CEFE}" destId="{9A400973-F414-4AD8-BEFA-6325B63F18CD}" srcOrd="5" destOrd="0" presId="urn:microsoft.com/office/officeart/2005/8/layout/radial6"/>
    <dgm:cxn modelId="{E8B20696-116A-4D66-AA34-C53096F7466A}" type="presParOf" srcId="{D50D262A-BB21-45D7-AE77-C11BBDB2CEFE}" destId="{02D6AE98-73CB-4E42-AB65-9470E809E528}" srcOrd="6" destOrd="0" presId="urn:microsoft.com/office/officeart/2005/8/layout/radial6"/>
    <dgm:cxn modelId="{20328A40-ABEE-4748-BB1A-BA74E1AA1B7F}" type="presParOf" srcId="{D50D262A-BB21-45D7-AE77-C11BBDB2CEFE}" destId="{2E227B9F-BD57-49CF-BBFA-3CFE6071A9C2}" srcOrd="7" destOrd="0" presId="urn:microsoft.com/office/officeart/2005/8/layout/radial6"/>
    <dgm:cxn modelId="{A3678907-F94C-4658-BA96-082E1D4FCFBC}" type="presParOf" srcId="{D50D262A-BB21-45D7-AE77-C11BBDB2CEFE}" destId="{A02B6521-6497-41B2-94A9-18F43308BF3A}" srcOrd="8" destOrd="0" presId="urn:microsoft.com/office/officeart/2005/8/layout/radial6"/>
    <dgm:cxn modelId="{825DD28F-EEAE-49A6-BF02-1983DCBB54BB}" type="presParOf" srcId="{D50D262A-BB21-45D7-AE77-C11BBDB2CEFE}" destId="{0B3BB167-8C91-4ED2-BD6D-CD553403D0F8}" srcOrd="9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BB167-8C91-4ED2-BD6D-CD553403D0F8}">
      <dsp:nvSpPr>
        <dsp:cNvPr id="0" name=""/>
        <dsp:cNvSpPr/>
      </dsp:nvSpPr>
      <dsp:spPr>
        <a:xfrm>
          <a:off x="2082397" y="630911"/>
          <a:ext cx="3760005" cy="3760005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6AE98-73CB-4E42-AB65-9470E809E528}">
      <dsp:nvSpPr>
        <dsp:cNvPr id="0" name=""/>
        <dsp:cNvSpPr/>
      </dsp:nvSpPr>
      <dsp:spPr>
        <a:xfrm>
          <a:off x="2082397" y="630911"/>
          <a:ext cx="3760005" cy="3760005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92D15-93C1-46A5-A129-E71E3D0B5516}">
      <dsp:nvSpPr>
        <dsp:cNvPr id="0" name=""/>
        <dsp:cNvSpPr/>
      </dsp:nvSpPr>
      <dsp:spPr>
        <a:xfrm>
          <a:off x="2082397" y="630911"/>
          <a:ext cx="3760005" cy="3760005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F1FB6-44A2-4183-AE15-07CDF5BD5A02}">
      <dsp:nvSpPr>
        <dsp:cNvPr id="0" name=""/>
        <dsp:cNvSpPr/>
      </dsp:nvSpPr>
      <dsp:spPr>
        <a:xfrm>
          <a:off x="2819395" y="1821427"/>
          <a:ext cx="2286009" cy="13789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itchFamily="2" charset="0"/>
              <a:cs typeface="NikoshBAN" pitchFamily="2" charset="0"/>
            </a:rPr>
            <a:t>ব্যান্ডঊইথ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3154173" y="2023373"/>
        <a:ext cx="1616453" cy="975079"/>
      </dsp:txXfrm>
    </dsp:sp>
    <dsp:sp modelId="{2E293028-1066-4CA6-BDD6-5126B0848839}">
      <dsp:nvSpPr>
        <dsp:cNvPr id="0" name=""/>
        <dsp:cNvSpPr/>
      </dsp:nvSpPr>
      <dsp:spPr>
        <a:xfrm>
          <a:off x="3199545" y="-62257"/>
          <a:ext cx="1525708" cy="14736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ভয়েস ব্যান্ড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3422980" y="153548"/>
        <a:ext cx="1078838" cy="1042001"/>
      </dsp:txXfrm>
    </dsp:sp>
    <dsp:sp modelId="{0939E118-B284-4FA9-9AC3-5ADC0A50A7DC}">
      <dsp:nvSpPr>
        <dsp:cNvPr id="0" name=""/>
        <dsp:cNvSpPr/>
      </dsp:nvSpPr>
      <dsp:spPr>
        <a:xfrm>
          <a:off x="4789885" y="2692290"/>
          <a:ext cx="1525708" cy="147361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ন্যারোব্যান্ড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5013320" y="2908095"/>
        <a:ext cx="1078838" cy="1042001"/>
      </dsp:txXfrm>
    </dsp:sp>
    <dsp:sp modelId="{2E227B9F-BD57-49CF-BBFA-3CFE6071A9C2}">
      <dsp:nvSpPr>
        <dsp:cNvPr id="0" name=""/>
        <dsp:cNvSpPr/>
      </dsp:nvSpPr>
      <dsp:spPr>
        <a:xfrm>
          <a:off x="1609206" y="2692290"/>
          <a:ext cx="1525708" cy="147361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ব্রড ব্যান্ড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1832641" y="2908095"/>
        <a:ext cx="1078838" cy="1042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66C8B-5154-4F20-9AAB-1BF137589092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9CBD8-6750-4796-9B08-49DFD949B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8652E-AF66-47B7-87D4-97730B72882A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0EE41-1AFC-4CA9-AE83-B54C470B0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72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"/>
            <a:ext cx="38862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সবাইকে স্বাগতম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48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169728"/>
            <a:ext cx="48768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ধন্যবাদ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218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8572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152400"/>
            <a:ext cx="24384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পরিচিতি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828800"/>
            <a:ext cx="3886200" cy="35394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b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রাজীব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মন্ডল</a:t>
            </a: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 বিভাগ</a:t>
            </a: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প্রহলাদপুর স্কুল অ্যান্ড কলেজ।</a:t>
            </a:r>
            <a:endParaRPr lang="en-US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48200" y="1828799"/>
            <a:ext cx="3962400" cy="35394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যোগাযোগ প্রযুক্তি</a:t>
            </a: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কোড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275</a:t>
            </a:r>
            <a:endParaRPr lang="bn-BD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একাদশ, অধ্যায়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00"/>
            <a:ext cx="1371600" cy="14809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67160"/>
            <a:ext cx="1671440" cy="1671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6178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Dec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81125"/>
            <a:ext cx="4343400" cy="6762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আমাদের আজকের পাঠ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/>
          <a:lstStyle/>
          <a:p>
            <a:fld id="{B72102C9-F4DD-4C49-802A-079E37A03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9600" y="85725"/>
            <a:ext cx="2286000" cy="67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114800" y="1524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r>
              <a:rPr lang="bn-BD" sz="4400" dirty="0" smtClean="0"/>
              <a:t>পাঠ</a:t>
            </a:r>
            <a:r>
              <a:rPr lang="bn-BD" sz="4400" baseline="0" dirty="0" smtClean="0"/>
              <a:t> ঘোষণা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82361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esson out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81125"/>
            <a:ext cx="5715000" cy="6762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এই পাঠ শেষে শিক্ষার্থীরা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9600" y="76200"/>
            <a:ext cx="1828800" cy="447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r>
              <a:rPr lang="bn-BD" sz="4400" dirty="0" smtClean="0"/>
              <a:t>শিখনফল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02258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in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28600"/>
            <a:ext cx="48768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মূল আলোচনা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5959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28600"/>
            <a:ext cx="4876800" cy="457200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দলীয় কাজ</a:t>
            </a: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1219200" y="1600200"/>
            <a:ext cx="23622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5334000" y="1600200"/>
            <a:ext cx="23622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24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ngl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28600"/>
            <a:ext cx="48768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একক কাজ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607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169728"/>
            <a:ext cx="48768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মূল্যায়ন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519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169728"/>
            <a:ext cx="48768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বাড়ির কাজ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549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18" Type="http://schemas.openxmlformats.org/officeDocument/2006/relationships/slide" Target="../slides/slide6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1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4.xml"/><Relationship Id="rId20" Type="http://schemas.openxmlformats.org/officeDocument/2006/relationships/slide" Target="../slides/slide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3.xml"/><Relationship Id="rId23" Type="http://schemas.openxmlformats.org/officeDocument/2006/relationships/slide" Target="../slides/slide15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Relationship Id="rId22" Type="http://schemas.openxmlformats.org/officeDocument/2006/relationships/slide" Target="../slides/slide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4676" y="752397"/>
            <a:ext cx="9057954" cy="239913"/>
            <a:chOff x="66353" y="769523"/>
            <a:chExt cx="9057954" cy="239913"/>
          </a:xfrm>
        </p:grpSpPr>
        <p:sp>
          <p:nvSpPr>
            <p:cNvPr id="13" name="Rounded Rectangle 12">
              <a:hlinkClick r:id="" action="ppaction://hlinkshowjump?jump=firstslide"/>
            </p:cNvPr>
            <p:cNvSpPr/>
            <p:nvPr userDrawn="1"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>
              <a:hlinkClick r:id="rId13" action="ppaction://hlinksldjump">
                <a:snd r:embed="rId14" name="type.wav"/>
              </a:hlinkClick>
            </p:cNvPr>
            <p:cNvSpPr/>
            <p:nvPr userDrawn="1"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6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>
              <a:hlinkClick r:id="rId15" action="ppaction://hlinksldjump"/>
            </p:cNvPr>
            <p:cNvSpPr/>
            <p:nvPr userDrawn="1"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ounded Rectangle 15">
              <a:hlinkClick r:id="rId16" action="ppaction://hlinksldjump"/>
            </p:cNvPr>
            <p:cNvSpPr/>
            <p:nvPr userDrawn="1"/>
          </p:nvSpPr>
          <p:spPr>
            <a:xfrm>
              <a:off x="2362200" y="769523"/>
              <a:ext cx="990599" cy="22902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ণা</a:t>
              </a:r>
              <a:endParaRPr lang="en-US" sz="20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>
              <a:hlinkClick r:id="rId17" action="ppaction://hlinksldjump"/>
            </p:cNvPr>
            <p:cNvSpPr/>
            <p:nvPr userDrawn="1"/>
          </p:nvSpPr>
          <p:spPr>
            <a:xfrm>
              <a:off x="3352799" y="780409"/>
              <a:ext cx="744881" cy="20933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ounded Rectangle 17">
              <a:hlinkClick r:id="rId18" action="ppaction://hlinksldjump"/>
            </p:cNvPr>
            <p:cNvSpPr/>
            <p:nvPr userDrawn="1"/>
          </p:nvSpPr>
          <p:spPr>
            <a:xfrm>
              <a:off x="4097680" y="780409"/>
              <a:ext cx="988027" cy="22603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>
              <a:hlinkClick r:id="rId19" action="ppaction://hlinksldjump"/>
            </p:cNvPr>
            <p:cNvSpPr/>
            <p:nvPr userDrawn="1"/>
          </p:nvSpPr>
          <p:spPr>
            <a:xfrm>
              <a:off x="6000107" y="780408"/>
              <a:ext cx="916971" cy="21875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>
              <a:hlinkClick r:id="rId20" action="ppaction://hlinksldjump"/>
            </p:cNvPr>
            <p:cNvSpPr/>
            <p:nvPr userDrawn="1"/>
          </p:nvSpPr>
          <p:spPr>
            <a:xfrm>
              <a:off x="5083136" y="780836"/>
              <a:ext cx="916971" cy="21019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21" action="ppaction://hlinksldjump"/>
            </p:cNvPr>
            <p:cNvSpPr/>
            <p:nvPr userDrawn="1"/>
          </p:nvSpPr>
          <p:spPr>
            <a:xfrm>
              <a:off x="6923314" y="780410"/>
              <a:ext cx="666107" cy="21489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>
              <a:hlinkClick r:id="rId22" action="ppaction://hlinksldjump"/>
            </p:cNvPr>
            <p:cNvSpPr/>
            <p:nvPr userDrawn="1"/>
          </p:nvSpPr>
          <p:spPr>
            <a:xfrm>
              <a:off x="7588928" y="780408"/>
              <a:ext cx="860465" cy="22517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23" action="ppaction://hlinksldjump"/>
            </p:cNvPr>
            <p:cNvSpPr/>
            <p:nvPr userDrawn="1"/>
          </p:nvSpPr>
          <p:spPr>
            <a:xfrm>
              <a:off x="8458200" y="780407"/>
              <a:ext cx="666107" cy="22902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2471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4" r:id="rId5"/>
    <p:sldLayoutId id="2147483652" r:id="rId6"/>
    <p:sldLayoutId id="2147483661" r:id="rId7"/>
    <p:sldLayoutId id="2147483662" r:id="rId8"/>
    <p:sldLayoutId id="2147483663" r:id="rId9"/>
    <p:sldLayoutId id="2147483664" r:id="rId10"/>
    <p:sldLayoutId id="214748365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NikoshBAN" pitchFamily="2" charset="0"/>
          <a:ea typeface="+mj-ea"/>
          <a:cs typeface="NikoshBAN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590800" y="152400"/>
            <a:ext cx="3886200" cy="457200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সবাইকে স্বাগতম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52550"/>
            <a:ext cx="6324600" cy="4743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475818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2286000" cy="439872"/>
          </a:xfrm>
        </p:spPr>
        <p:txBody>
          <a:bodyPr>
            <a:noAutofit/>
          </a:bodyPr>
          <a:lstStyle/>
          <a:p>
            <a:r>
              <a:rPr lang="bn-BD" sz="3600" dirty="0" smtClean="0"/>
              <a:t>ব্রড ব্যান্ড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048434"/>
            <a:ext cx="83058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ব্রড ব্যান্ডের গতি কমপক্ষে ১Mbps পর্যন্ত হয়ে থাকে। কো-এক্সিয়াল ক্যাবল, ফাইবার অপটিক ক্যাবল, মাইক্রোওয়েভ, স্যাটেলাইট ইত্যাদির মাধ্যমে এই ব্যান্ড ব্যবহার করা হয়।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696563"/>
            <a:ext cx="571500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 বিপুল পরিমান ডাটা স্থানান্তর করা হয় সেখানে ব্রডব্যান্ড ব্যবহার করা হয়।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72576"/>
            <a:ext cx="3048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347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81400" y="228600"/>
            <a:ext cx="2438400" cy="457200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দলীয় কাজ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457200" y="2286001"/>
            <a:ext cx="4038600" cy="1524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bn-BD" dirty="0" smtClean="0"/>
              <a:t>ভয়েস ব্যান্ডের ব্যবহার লিখ।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4648200" y="2286001"/>
            <a:ext cx="4038600" cy="152399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bn-BD" dirty="0" smtClean="0"/>
              <a:t>ব্রডব্যান্ডের ব্যবহার লিখ।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46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1676400"/>
            <a:ext cx="6705600" cy="2590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ব্যান্ডঊথ কি?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পেনড্রাইভ থেকে ডাটা স্থানান্তরে কোন  ধরনের ব্যান্ডউইথ ব্যবহৃত হয়?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4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76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905000"/>
            <a:ext cx="8229600" cy="2253342"/>
          </a:xfrm>
          <a:prstGeom prst="roundRect">
            <a:avLst>
              <a:gd name="adj" fmla="val 12271"/>
            </a:avLst>
          </a:prstGeom>
          <a:ln w="1333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ব্যান্ডউইথ কত ধরণের ও কিকি?</a:t>
            </a:r>
          </a:p>
          <a:p>
            <a:pPr marL="342900" indent="-342900"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মোবাইল ফোনে কোন ধরনের ব্যান্ডঊইথ ব্যবহার করা হয়।</a:t>
            </a:r>
          </a:p>
          <a:p>
            <a:pPr marL="342900" indent="-342900"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কীবোর্ড থেকে কম্পিউটারের ব্যান্ডউইথ কতো?</a:t>
            </a:r>
          </a:p>
        </p:txBody>
      </p:sp>
    </p:spTree>
    <p:extLst>
      <p:ext uri="{BB962C8B-B14F-4D97-AF65-F5344CB8AC3E}">
        <p14:creationId xmlns="" xmlns:p14="http://schemas.microsoft.com/office/powerpoint/2010/main" val="21931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3429000"/>
            <a:ext cx="8229600" cy="2253342"/>
          </a:xfrm>
          <a:prstGeom prst="roundRect">
            <a:avLst>
              <a:gd name="adj" fmla="val 12271"/>
            </a:avLst>
          </a:prstGeom>
          <a:ln w="1333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ব্রডব্যান্ড ব্যবহার করা হয় এমন ক্ষেত্রগুলো সংক্ষেপে বর্ণনা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3007387" cy="2238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24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1447800"/>
            <a:ext cx="5181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অসংখ্য ধন্যবাদ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5144869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যেখানে পরিশ্রম নেই সেখানে সাফল্য ও নেই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উইলিয়াম ল্যাংলয়েড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1"/>
            <a:ext cx="1876456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15143"/>
            <a:ext cx="1792207" cy="25472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8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24384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61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43200" y="152400"/>
            <a:ext cx="3886200" cy="457200"/>
          </a:xfrm>
        </p:spPr>
        <p:txBody>
          <a:bodyPr/>
          <a:lstStyle/>
          <a:p>
            <a:r>
              <a:rPr lang="bn-BD" dirty="0" smtClean="0"/>
              <a:t>ছবিটি দেখ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32846"/>
            <a:ext cx="7444359" cy="46869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89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/>
              <a:t>আমাদের আজকের পাঠ-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4572000" y="1600200"/>
            <a:ext cx="4343400" cy="11191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bn-BD" sz="5400" dirty="0" smtClean="0"/>
              <a:t>ব্যান্ডঊইথ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23570"/>
            <a:ext cx="4114800" cy="33252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4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000" dirty="0" smtClean="0"/>
              <a:t>এই পাঠ শেষে শিক্ষার্থীরা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75260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bn-BD" dirty="0" smtClean="0"/>
              <a:t>ডাটা ট্রান্সমিশনে ব্যান্ডঊইথ কী তা বলতে পারবে</a:t>
            </a:r>
          </a:p>
          <a:p>
            <a:pPr marL="514350" indent="-514350">
              <a:buAutoNum type="arabicPeriod"/>
            </a:pPr>
            <a:r>
              <a:rPr lang="bn-BD" dirty="0" smtClean="0"/>
              <a:t>ব্যান্ডঊইথ কত ধরনের ও কী কী তা ব্যাখ্যা করতে পারবে</a:t>
            </a:r>
          </a:p>
          <a:p>
            <a:pPr marL="514350" indent="-514350">
              <a:buAutoNum type="arabicPeriod"/>
            </a:pPr>
            <a:r>
              <a:rPr lang="bn-BD" dirty="0" smtClean="0"/>
              <a:t>ডাটা ট্রান্সমিশনে ব্যান্ডঊইথ এর ব্যবহার তা বর্ণনা করতে পারবে।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39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dirty="0"/>
              <a:t>ব্যান্ডঊইথ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846" y="1282987"/>
            <a:ext cx="7632418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স্থান থেকে অন্য স্থানে নির্ভরযোগ্যভাবে ডাটা স্থানান্তরের হারকে ট্রান্সমিশন স্পীড বা ব্যান্ডউইথ বলে।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086" y="2819400"/>
            <a:ext cx="7632418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116BC"/>
                </a:solidFill>
                <a:latin typeface="NikoshBAN" pitchFamily="2" charset="0"/>
                <a:cs typeface="NikoshBAN" pitchFamily="2" charset="0"/>
              </a:rPr>
              <a:t>ব্যান্ডউইথকে </a:t>
            </a:r>
            <a:r>
              <a:rPr lang="en-US" sz="3200" dirty="0" smtClean="0">
                <a:solidFill>
                  <a:srgbClr val="7116BC"/>
                </a:solidFill>
                <a:latin typeface="NikoshBAN" pitchFamily="2" charset="0"/>
                <a:cs typeface="NikoshBAN" pitchFamily="2" charset="0"/>
              </a:rPr>
              <a:t>bps (bit per second) </a:t>
            </a:r>
            <a:r>
              <a:rPr lang="bn-BD" sz="3200" dirty="0" smtClean="0">
                <a:solidFill>
                  <a:srgbClr val="7116BC"/>
                </a:solidFill>
                <a:latin typeface="NikoshBAN" pitchFamily="2" charset="0"/>
                <a:cs typeface="NikoshBAN" pitchFamily="2" charset="0"/>
              </a:rPr>
              <a:t>দ্বারা প্রকাশ করা হয়।</a:t>
            </a:r>
            <a:endParaRPr lang="en-US" sz="3200" dirty="0">
              <a:solidFill>
                <a:srgbClr val="7116B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0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4600" y="0"/>
            <a:ext cx="4876800" cy="439872"/>
          </a:xfrm>
        </p:spPr>
        <p:txBody>
          <a:bodyPr>
            <a:noAutofit/>
          </a:bodyPr>
          <a:lstStyle/>
          <a:p>
            <a:r>
              <a:rPr lang="bn-BD" dirty="0" smtClean="0"/>
              <a:t>ব্যান্ডঊইথের প্রকারভেদ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523378469"/>
              </p:ext>
            </p:extLst>
          </p:nvPr>
        </p:nvGraphicFramePr>
        <p:xfrm>
          <a:off x="609600" y="1447800"/>
          <a:ext cx="7924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707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DF1FB6-44A2-4183-AE15-07CDF5BD5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3BDF1FB6-44A2-4183-AE15-07CDF5BD5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3BDF1FB6-44A2-4183-AE15-07CDF5BD5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293028-1066-4CA6-BDD6-5126B0848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2E293028-1066-4CA6-BDD6-5126B0848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2E293028-1066-4CA6-BDD6-5126B0848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192D15-93C1-46A5-A129-E71E3D0B5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E6192D15-93C1-46A5-A129-E71E3D0B5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E6192D15-93C1-46A5-A129-E71E3D0B5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39E118-B284-4FA9-9AC3-5ADC0A50A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0939E118-B284-4FA9-9AC3-5ADC0A50A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0939E118-B284-4FA9-9AC3-5ADC0A50A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D6AE98-73CB-4E42-AB65-9470E809E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02D6AE98-73CB-4E42-AB65-9470E809E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02D6AE98-73CB-4E42-AB65-9470E809E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227B9F-BD57-49CF-BBFA-3CFE6071A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2E227B9F-BD57-49CF-BBFA-3CFE6071A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2E227B9F-BD57-49CF-BBFA-3CFE6071A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3BB167-8C91-4ED2-BD6D-CD553403D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0B3BB167-8C91-4ED2-BD6D-CD553403D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0B3BB167-8C91-4ED2-BD6D-CD553403D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2362200" cy="439872"/>
          </a:xfrm>
        </p:spPr>
        <p:txBody>
          <a:bodyPr>
            <a:noAutofit/>
          </a:bodyPr>
          <a:lstStyle/>
          <a:p>
            <a:r>
              <a:rPr lang="bn-BD" sz="3600" dirty="0" smtClean="0"/>
              <a:t>ন্যারো ব্যান্ড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8305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ন্যারো  ব্যান্ডের গতি সাধারণত ৪৫-৩০০bps পর্যন্ত হয়ে থাকে। একে সাব ভয়েস ব্যান্ড ও বলা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048000"/>
            <a:ext cx="8305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এই ব্যান্ড ধীর গতির স্থানান্তরের ক্ষেত্রে ব্যবহার করা হয়।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টেলিগ্রাফিতে এই ব্যান্ড ব্যবহার করা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63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52400"/>
            <a:ext cx="2667000" cy="439872"/>
          </a:xfrm>
        </p:spPr>
        <p:txBody>
          <a:bodyPr>
            <a:noAutofit/>
          </a:bodyPr>
          <a:lstStyle/>
          <a:p>
            <a:r>
              <a:rPr lang="bn-BD" sz="3600" dirty="0" smtClean="0"/>
              <a:t>ভয়েস ব্যান্ড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390471"/>
            <a:ext cx="8305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ভয়েস ব্যান্ডের গতি সাধারণত ৯৬০০ bps পর্যন্ত হয়ে থাকে। কম্পিঊটার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04" y="2248763"/>
            <a:ext cx="2681096" cy="19599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667000"/>
            <a:ext cx="571500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এই ব্যান্ড টেলিফোনে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-কম্পিউটার থেকে প্রিন্টারে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-কার্ড রিডার থেকে কম্পিউটারে ডাটা স্থানান্তরে।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8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262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সবাইকে স্বাগতম</vt:lpstr>
      <vt:lpstr>Slide 2</vt:lpstr>
      <vt:lpstr>ছবিটি দেখ</vt:lpstr>
      <vt:lpstr>আমাদের আজকের পাঠ-</vt:lpstr>
      <vt:lpstr>এই পাঠ শেষে শিক্ষার্থীরা…</vt:lpstr>
      <vt:lpstr>ব্যান্ডঊইথ</vt:lpstr>
      <vt:lpstr>ব্যান্ডঊইথের প্রকারভেদ</vt:lpstr>
      <vt:lpstr>ন্যারো ব্যান্ড</vt:lpstr>
      <vt:lpstr>ভয়েস ব্যান্ড</vt:lpstr>
      <vt:lpstr>ব্রড ব্যান্ড</vt:lpstr>
      <vt:lpstr>দলীয় কাজ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Chandrima</cp:lastModifiedBy>
  <cp:revision>74</cp:revision>
  <dcterms:created xsi:type="dcterms:W3CDTF">2016-07-11T16:43:30Z</dcterms:created>
  <dcterms:modified xsi:type="dcterms:W3CDTF">2020-09-24T16:52:21Z</dcterms:modified>
</cp:coreProperties>
</file>