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78" r:id="rId10"/>
    <p:sldId id="279" r:id="rId11"/>
    <p:sldId id="265" r:id="rId12"/>
    <p:sldId id="276" r:id="rId13"/>
    <p:sldId id="277" r:id="rId14"/>
    <p:sldId id="268" r:id="rId15"/>
    <p:sldId id="272" r:id="rId16"/>
    <p:sldId id="271" r:id="rId17"/>
    <p:sldId id="270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3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usmita\Desktop\New folder\tenor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7" name="Picture 3" descr="C:\Users\Susmita\Desktop\New folder\1184699hf39kwlwt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282714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ন্যাচারাল ইন্টারফেস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17" name="Picture 1" descr="C:\Users\Susmita\Desktop\New folder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629024" cy="21020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429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/>
              <a:t>AI and Natural Language</a:t>
            </a:r>
            <a:endParaRPr lang="en-US" sz="2400" dirty="0"/>
          </a:p>
        </p:txBody>
      </p:sp>
      <p:pic>
        <p:nvPicPr>
          <p:cNvPr id="60418" name="Picture 2" descr="C:\Users\Susmita\Desktop\New folder\speech_ai_27th_blog-696x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3619500" cy="2209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43400" y="3352800"/>
            <a:ext cx="434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Speech </a:t>
            </a:r>
            <a:r>
              <a:rPr lang="en-US" sz="2000" dirty="0" smtClean="0"/>
              <a:t>Recognition</a:t>
            </a:r>
            <a:r>
              <a:rPr lang="en-US" dirty="0" smtClean="0"/>
              <a:t> in Artificial Intelligence</a:t>
            </a:r>
            <a:endParaRPr lang="en-US" dirty="0"/>
          </a:p>
        </p:txBody>
      </p:sp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92062"/>
            <a:ext cx="3581400" cy="22039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2484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Battle of the User Interface</a:t>
            </a:r>
            <a:endParaRPr lang="en-US" b="1" dirty="0"/>
          </a:p>
        </p:txBody>
      </p:sp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810000"/>
            <a:ext cx="38100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6172200"/>
            <a:ext cx="4670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Artificial </a:t>
            </a:r>
            <a:r>
              <a:rPr lang="it-IT" sz="2000" dirty="0" smtClean="0"/>
              <a:t>Intelligence</a:t>
            </a:r>
            <a:r>
              <a:rPr lang="it-IT" dirty="0" smtClean="0"/>
              <a:t> (AI) vs Virtual Reality (VR)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38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369" name="Picture 1" descr="C:\Users\Susmita\Desktop\New folder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152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5" name="Picture 1" descr="C:\Users\Susmita\Desktop\New folder\application-of-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534400" cy="598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156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 বুদ্ধিমত্তা ও কৃত্রিম বুদ্ধিমত্তার মধ্যে পার্থক্য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066800"/>
            <a:ext cx="388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মানব বুদ্ধিমত্তা</a:t>
            </a:r>
            <a:endParaRPr lang="as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 সরাসরি ইন্দ্রিয়সমূহের অভিজ্ঞতাকে ব্যবহার করে তার পারদর্শীতা প্রদর্শন করে।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 সৃষ্টিশীল।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বুদ্ধিমত্তার মাধ্যমে অর্জিত জ্ঞান ও দক্ষতাকে খুব সহজে প্রতিরূপ তৈরি বা অন্যকে সরবরাহ করা যায় না।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 প্রকৃতগতভাবে প্রাপ্ত।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 চিরস্থায়ী নয়; কোনো কারণে এ বুদ্ধিমত্তার অবনতি ঘটতে পারে।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 ক্রমেই বিকশিত হতে পারে।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মানব বুদ্ধিমত্তাকে লিখে রাখা সম্ভব নয়।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এক জাতীয় কাজ হলেও মানব বুদ্ধিমত্তাকে ব্যবহারের বিষয়টি বেশিরভাগ ক্ষেত্রেই ব্যয়বহুল।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990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কৃত্রিম বুদ্ধিমত্তা</a:t>
            </a:r>
            <a:endParaRPr lang="as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বুদ্ধিমত্তায় বেশিরভাগ ক্ষেত্রে ইন্দ্রিয়সমূহের অভিজ্ঞতাকে সরাসরি ব্যবহারের সুযোগ থাকে না।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 সৃষ্টিশীল নয়।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 মূলত বিশেষ ধরনের সফটওয়্যার প্রোগ্রাম যা খুব সহজেই প্রতিরূপ তৈরি ও অন্যদের কাছে সরবরাহ করা যায়।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 মানুষের দ্বারা কৃত্রিম উপায়ে প্রাপ্ত।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 সাধারণত চিরস্থায়ী। কম্পিউটার পদ্ধতি ও প্রোগ্রাম বদল করা না হলে এর স্থায়িত্ব বজায় থাকবে।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বুদ্ধিমত্তার স্বাভাবিকভাবে বিকাশের কোনো সুযোগ নাই।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কৃত্রিম বুদ্ধিমত্তাকে প্রোগ্রাম কোড আকারে লিখে রাখা যায়।</a:t>
            </a:r>
            <a:br>
              <a:rPr lang="as-IN" sz="2000" dirty="0" smtClean="0">
                <a:latin typeface="NikoshBAN" pitchFamily="2" charset="0"/>
                <a:cs typeface="NikoshBAN" pitchFamily="2" charset="0"/>
              </a:rPr>
            </a:b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 একই জাতীয় কাজে কৃত্রিম বুদ্ধিমত্তার ব্যবহার ততটা ব্যয়বহুল নয়।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004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bsaefiling.fincen.treas.gov/images/individ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057400"/>
            <a:ext cx="2969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কি?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95600" y="609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জ্ঞানের ক্ষেত্র সমূহ ব্যাখ্যা কর। </a:t>
            </a:r>
          </a:p>
        </p:txBody>
      </p:sp>
      <p:pic>
        <p:nvPicPr>
          <p:cNvPr id="24578" name="Picture 2" descr="C:\Users\Susmita\Desktop\New folder\illustration-pair-little-girls-coloring-kinder-garden-color-stylized-young-team-work-activity-97813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343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048000" y="3048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203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 বুদ্ধিমত্তা- ব্যাখ্যা কর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42038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বুদ্ধিমত্তা-ব্যাখ্যা কর</a:t>
            </a:r>
          </a:p>
        </p:txBody>
      </p:sp>
      <p:sp>
        <p:nvSpPr>
          <p:cNvPr id="8" name="Bevel 7"/>
          <p:cNvSpPr/>
          <p:nvPr/>
        </p:nvSpPr>
        <p:spPr>
          <a:xfrm>
            <a:off x="609600" y="12954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ক দল</a:t>
            </a:r>
            <a:endParaRPr lang="en-US" sz="44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638800" y="12954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44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Susmita\Desktop\New folder\মানব বুদ্ধিমত্তা ও কৃত্রিম বুদ্ধিমত্তা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620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4951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কি কি শিখলাম---------- </a:t>
            </a:r>
            <a:r>
              <a:rPr lang="pt-BR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52800" y="3810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মূল্যায়ন </a:t>
            </a:r>
            <a:r>
              <a:rPr lang="pt-BR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1" y="2743200"/>
            <a:ext cx="350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এক্সপার্ট সিস্টেম কি ?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ASI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কি?  </a:t>
            </a:r>
          </a:p>
          <a:p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 descr="Cartoon Boss Teacher Puts Red Check Stock Illustration 44222080"/>
          <p:cNvPicPr>
            <a:picLocks noChangeAspect="1" noChangeArrowheads="1"/>
          </p:cNvPicPr>
          <p:nvPr/>
        </p:nvPicPr>
        <p:blipFill>
          <a:blip r:embed="rId2"/>
          <a:srcRect b="7907"/>
          <a:stretch>
            <a:fillRect/>
          </a:stretch>
        </p:blipFill>
        <p:spPr bwMode="auto">
          <a:xfrm>
            <a:off x="4392696" y="1981200"/>
            <a:ext cx="383690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00400" y="228600"/>
            <a:ext cx="2514600" cy="8382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4E123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219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ব্যাখ্যা কর।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autiful Houses With Garden - 1700x1118 - Download HD Wallpaper -  WallpaperT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:\Users\Susmita\Desktop\New folder\ecf67c2aee582bdcb4fddd93b9fc3272dd4b6582r5-500-352_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7" y="0"/>
            <a:ext cx="9092046" cy="6858000"/>
          </a:xfrm>
          <a:prstGeom prst="rect">
            <a:avLst/>
          </a:prstGeom>
          <a:noFill/>
        </p:spPr>
      </p:pic>
      <p:pic>
        <p:nvPicPr>
          <p:cNvPr id="50180" name="Picture 4" descr="C:\Users\Susmita\Desktop\New folder\d753zuc-c937b2cf-b7bc-48d2-b9f1-db21bd5fe4e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4310" y="152400"/>
            <a:ext cx="341109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143000"/>
            <a:ext cx="1752600" cy="5334000"/>
            <a:chOff x="685800" y="609600"/>
            <a:chExt cx="1752600" cy="533400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685800" y="24384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 ঘোষনা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5240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6096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শুভেচ্ছা বিনিময়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3528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2672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প্রথম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1816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 আলোচনা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143000"/>
            <a:ext cx="1752600" cy="5334000"/>
            <a:chOff x="6858000" y="609600"/>
            <a:chExt cx="1752600" cy="5334000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6858000" y="609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5240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4384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দলীয় কাজ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42672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181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43200" y="76200"/>
            <a:ext cx="36576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সূচিপত্র  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usmita\Desktop\New folder\artificial-intelig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64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24400" y="1219200"/>
            <a:ext cx="4114800" cy="4832092"/>
            <a:chOff x="4724400" y="1219200"/>
            <a:chExt cx="4114800" cy="4832092"/>
          </a:xfrm>
        </p:grpSpPr>
        <p:sp>
          <p:nvSpPr>
            <p:cNvPr id="23" name="Rectangle 22"/>
            <p:cNvSpPr/>
            <p:nvPr/>
          </p:nvSpPr>
          <p:spPr>
            <a:xfrm>
              <a:off x="5562600" y="1295400"/>
              <a:ext cx="20489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219200"/>
              <a:ext cx="4114800" cy="4832092"/>
            </a:xfrm>
            <a:prstGeom prst="rect">
              <a:avLst/>
            </a:prstGeom>
            <a:ln w="38100">
              <a:solidFill>
                <a:srgbClr val="4E123E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4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শ্রেণীঃ একাদশ-দ্বাদশ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বিষয়ঃ তথ্য ও যোগাযোগ প্রযুক্তি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অধ্যায়-১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 </a:t>
              </a:r>
            </a:p>
            <a:p>
              <a:pPr algn="ctr"/>
              <a:r>
                <a:rPr lang="bn-I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 ও বাংলাদেশ প্রেক্ষিত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5" name="Picture 24" descr="ict book question – opticsprintsnsigns"/>
            <p:cNvPicPr/>
            <p:nvPr/>
          </p:nvPicPr>
          <p:blipFill>
            <a:blip r:embed="rId2"/>
            <a:srcRect r="50000" b="-128"/>
            <a:stretch>
              <a:fillRect/>
            </a:stretch>
          </p:blipFill>
          <p:spPr bwMode="auto">
            <a:xfrm>
              <a:off x="6172200" y="1981200"/>
              <a:ext cx="1295400" cy="19812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sp>
        <p:nvSpPr>
          <p:cNvPr id="26" name="Rectangle 25"/>
          <p:cNvSpPr/>
          <p:nvPr/>
        </p:nvSpPr>
        <p:spPr>
          <a:xfrm>
            <a:off x="3869393" y="228600"/>
            <a:ext cx="1540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4E123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2157" y="1219200"/>
            <a:ext cx="4343400" cy="4876800"/>
            <a:chOff x="192157" y="1219200"/>
            <a:chExt cx="4343400" cy="4876800"/>
          </a:xfrm>
        </p:grpSpPr>
        <p:grpSp>
          <p:nvGrpSpPr>
            <p:cNvPr id="19" name="Group 22"/>
            <p:cNvGrpSpPr/>
            <p:nvPr/>
          </p:nvGrpSpPr>
          <p:grpSpPr>
            <a:xfrm>
              <a:off x="192157" y="1219200"/>
              <a:ext cx="4343400" cy="4876800"/>
              <a:chOff x="192157" y="1219200"/>
              <a:chExt cx="4343400" cy="4876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2157" y="1219200"/>
                <a:ext cx="4343400" cy="4876800"/>
              </a:xfrm>
              <a:prstGeom prst="rect">
                <a:avLst/>
              </a:prstGeom>
              <a:noFill/>
              <a:ln w="28575" cap="flat" cmpd="sng" algn="ctr">
                <a:solidFill>
                  <a:srgbClr val="4E123E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n-I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400" kern="0" dirty="0" smtClean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n-IN" sz="4000" b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4000" b="1" kern="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সুস্‌মিতা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রায়</a:t>
                </a: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প্রভাষক,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তথ্য ও যোগাযোগ প্রযুক্তি</a:t>
                </a: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চিরিরবন্দর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সরকারি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কলেজ,</a:t>
                </a:r>
                <a:r>
                  <a:rPr lang="en-US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lang="en-US" sz="2400" b="1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দিনাজপুর</a:t>
                </a:r>
                <a:r>
                  <a:rPr lang="bn-IN" sz="2400" b="1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7476" y="1219200"/>
                <a:ext cx="24577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49" name="Picture 1" descr="E:\MULTIMIDIA CONTENT\Complete Presetatio for Teacher.gov.bd\Susmita photos pp\Susmita (10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828800"/>
              <a:ext cx="1634408" cy="1924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381000"/>
            <a:ext cx="22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BANDWIDTH OF SIGNAL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3" name="Picture 1" descr="C:\Users\Susmita\Desktop\New folder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124200" cy="2971800"/>
          </a:xfrm>
          <a:prstGeom prst="rect">
            <a:avLst/>
          </a:prstGeom>
          <a:noFill/>
        </p:spPr>
      </p:pic>
      <p:pic>
        <p:nvPicPr>
          <p:cNvPr id="33794" name="Picture 2" descr="C:\Users\Susmita\Desktop\New folder\artificial-intelig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124200" cy="3048000"/>
          </a:xfrm>
          <a:prstGeom prst="rect">
            <a:avLst/>
          </a:prstGeom>
          <a:noFill/>
        </p:spPr>
      </p:pic>
      <p:pic>
        <p:nvPicPr>
          <p:cNvPr id="33795" name="Picture 3" descr="C:\Users\Susmita\Desktop\New folder\artificial-intelligence-in-healthc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219200"/>
            <a:ext cx="508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209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4E123E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4000" dirty="0">
              <a:solidFill>
                <a:srgbClr val="4E123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95271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বিষয়-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990164"/>
            <a:ext cx="2667000" cy="36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1" descr="C:\Users\Susmita\Desktop\New fold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"/>
            <a:ext cx="5257800" cy="2971800"/>
          </a:xfrm>
          <a:prstGeom prst="rect">
            <a:avLst/>
          </a:prstGeom>
          <a:noFill/>
        </p:spPr>
      </p:pic>
      <p:pic>
        <p:nvPicPr>
          <p:cNvPr id="32770" name="Picture 2" descr="C:\Users\Susmita\Desktop\New folder\images (1).jpg"/>
          <p:cNvPicPr>
            <a:picLocks noChangeAspect="1" noChangeArrowheads="1"/>
          </p:cNvPicPr>
          <p:nvPr/>
        </p:nvPicPr>
        <p:blipFill>
          <a:blip r:embed="rId4"/>
          <a:srcRect b="8852"/>
          <a:stretch>
            <a:fillRect/>
          </a:stretch>
        </p:blipFill>
        <p:spPr bwMode="auto">
          <a:xfrm>
            <a:off x="3429000" y="3429000"/>
            <a:ext cx="5257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49257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কি তা ব্যাখ্যা করতে পারবে; </a:t>
            </a:r>
          </a:p>
          <a:p>
            <a:pPr algn="just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কৃত্রিম বুদ্ধিমত্তার জ্ঞানের ক্ষেত্র সমূহ বলতে পারবে।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6" name="AutoShape 2" descr="Guide To Understanding Artificial Intelligence - ReadWr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7" name="Picture 3" descr="C:\Users\Susmita\Desktop\New folder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526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05740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হলো মানুষের চিন্তা ভাবনা গুলোকে কৃত্রিম উপায়ে কম্পিউটার বা কম্পিউটার প্রযুক্তি নির্ভর যন্ত্রের মধ্যে রুপ দেয়ার ব্যবস্থা।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1" name="Picture 1" descr="C:\Users\Susmita\Desktop\New folder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1524000"/>
            <a:ext cx="458026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282714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বুদ্ধিবৃত্তিক বিজ্ঞান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699" name="AutoShape 3" descr="Expert Systems in Artificial Intelligence - Javat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C:\Users\Susmita\Desktop\New folder\expert-systems-in-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362200" cy="2362200"/>
          </a:xfrm>
          <a:prstGeom prst="rect">
            <a:avLst/>
          </a:prstGeom>
          <a:noFill/>
        </p:spPr>
      </p:pic>
      <p:pic>
        <p:nvPicPr>
          <p:cNvPr id="29701" name="Picture 5" descr="C:\Users\Susmita\Desktop\New folder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219200"/>
            <a:ext cx="2762250" cy="2286000"/>
          </a:xfrm>
          <a:prstGeom prst="rect">
            <a:avLst/>
          </a:prstGeom>
          <a:noFill/>
        </p:spPr>
      </p:pic>
      <p:pic>
        <p:nvPicPr>
          <p:cNvPr id="29702" name="Picture 6" descr="C:\Users\Susmita\Desktop\New folder\a-fuzzy-approach-for-multidomain-sentiment-analysis-5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219200"/>
            <a:ext cx="2886075" cy="2338448"/>
          </a:xfrm>
          <a:prstGeom prst="rect">
            <a:avLst/>
          </a:prstGeom>
          <a:noFill/>
        </p:spPr>
      </p:pic>
      <p:pic>
        <p:nvPicPr>
          <p:cNvPr id="12" name="Picture 11" descr="C:\Users\Susmita\Desktop\New folder\1200px-Neural_network_example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2438400" cy="2590800"/>
          </a:xfrm>
          <a:prstGeom prst="rect">
            <a:avLst/>
          </a:prstGeom>
          <a:noFill/>
        </p:spPr>
      </p:pic>
      <p:pic>
        <p:nvPicPr>
          <p:cNvPr id="29704" name="Picture 8" descr="C:\Users\Susmita\Desktop\New folder\genetic-algorithm-37-7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810000"/>
            <a:ext cx="2590800" cy="2667000"/>
          </a:xfrm>
          <a:prstGeom prst="rect">
            <a:avLst/>
          </a:prstGeom>
          <a:noFill/>
        </p:spPr>
      </p:pic>
      <p:pic>
        <p:nvPicPr>
          <p:cNvPr id="15" name="Picture 14" descr="C:\Users\Susmita\Desktop\New folder\978-3-8383-9735-1-full.jpg"/>
          <p:cNvPicPr/>
          <p:nvPr/>
        </p:nvPicPr>
        <p:blipFill>
          <a:blip r:embed="rId7"/>
          <a:srcRect l="50962" b="23715"/>
          <a:stretch>
            <a:fillRect/>
          </a:stretch>
        </p:blipFill>
        <p:spPr bwMode="auto">
          <a:xfrm>
            <a:off x="6019800" y="38862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282714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রোবোটিক্স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9395" name="Picture 3" descr="C:\Users\Susmita\Desktop\New folder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514600" cy="1981200"/>
          </a:xfrm>
          <a:prstGeom prst="rect">
            <a:avLst/>
          </a:prstGeom>
          <a:noFill/>
        </p:spPr>
      </p:pic>
      <p:pic>
        <p:nvPicPr>
          <p:cNvPr id="6" name="Picture 5" descr="ss-live-with-taco-tablet-control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066800"/>
            <a:ext cx="2514600" cy="2057400"/>
          </a:xfrm>
          <a:prstGeom prst="rect">
            <a:avLst/>
          </a:prstGeom>
        </p:spPr>
      </p:pic>
      <p:pic>
        <p:nvPicPr>
          <p:cNvPr id="7" name="Picture 6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066800"/>
            <a:ext cx="2895600" cy="2134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3276600"/>
            <a:ext cx="247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Learning Dexterity</a:t>
            </a:r>
            <a:endParaRPr lang="en-US" sz="2400" dirty="0"/>
          </a:p>
        </p:txBody>
      </p:sp>
      <p:pic>
        <p:nvPicPr>
          <p:cNvPr id="59396" name="Picture 4" descr="C:\Users\Susmita\Desktop\New folder\maxresdefaul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3505199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6324600"/>
            <a:ext cx="346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Adv locomotion AI Sliding</a:t>
            </a:r>
            <a:endParaRPr lang="en-US" sz="2400" b="1" dirty="0"/>
          </a:p>
        </p:txBody>
      </p:sp>
      <p:pic>
        <p:nvPicPr>
          <p:cNvPr id="59397" name="Picture 5" descr="C:\Users\Susmita\Desktop\New folder\download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886200"/>
            <a:ext cx="3206230" cy="2286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105400" y="62116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Satellite Navigation - GPS - User Segment - Aviation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2971800" y="3200400"/>
            <a:ext cx="28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Technological Tactility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248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Susmita</dc:creator>
  <cp:lastModifiedBy>Susmita</cp:lastModifiedBy>
  <cp:revision>132</cp:revision>
  <dcterms:created xsi:type="dcterms:W3CDTF">2006-08-16T00:00:00Z</dcterms:created>
  <dcterms:modified xsi:type="dcterms:W3CDTF">2020-09-23T18:36:27Z</dcterms:modified>
</cp:coreProperties>
</file>