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70" r:id="rId11"/>
    <p:sldId id="272" r:id="rId12"/>
    <p:sldId id="271" r:id="rId13"/>
    <p:sldId id="266" r:id="rId14"/>
    <p:sldId id="273" r:id="rId15"/>
    <p:sldId id="274" r:id="rId16"/>
    <p:sldId id="267" r:id="rId17"/>
    <p:sldId id="268" r:id="rId18"/>
    <p:sldId id="269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9BF7-5E3E-4134-B409-FA7661CC77BB}" type="datetimeFigureOut">
              <a:rPr lang="en-US" smtClean="0"/>
              <a:pPr/>
              <a:t>9/16/2020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17477-2DF5-4D8D-BA04-E45A64A338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17477-2DF5-4D8D-BA04-E45A64A338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akhrulbilkis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534400" cy="609600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71600" y="304800"/>
            <a:ext cx="3962400" cy="1828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800" b="1" i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610600" cy="48936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"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জীববৃত্তি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পায়নি।কারণ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জীববৃত্তি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দৃষ্টান্তটি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গ্রহণযোগ্য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86200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n 2"/>
          <p:cNvSpPr/>
          <p:nvPr/>
        </p:nvSpPr>
        <p:spPr>
          <a:xfrm>
            <a:off x="1828800" y="228600"/>
            <a:ext cx="5257800" cy="1447800"/>
          </a:xfrm>
          <a:prstGeom prst="su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52400" y="1600200"/>
            <a:ext cx="8839200" cy="281940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A definition should exactly coincide with the denotation of the term defined , it should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nither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include things not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denotated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by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yhe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term nor exclude things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denotated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by the term.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52400" y="4419600"/>
            <a:ext cx="8839200" cy="19812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দানের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GB" sz="32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8839200" cy="495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পদটি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GB" sz="32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/>
            <a:endParaRPr lang="en-GB" sz="28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2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GB" sz="28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2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“ 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উট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মরুভুমির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জাহাজ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</a:t>
            </a:r>
          </a:p>
          <a:p>
            <a:pPr algn="just"/>
            <a:endParaRPr lang="en-GB" sz="28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2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(‘</a:t>
            </a:r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মরুভূমির</a:t>
            </a:r>
            <a:r>
              <a:rPr lang="en-GB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জাহাজ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।) </a:t>
            </a:r>
            <a:endParaRPr lang="en-GB" sz="32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" y="1447800"/>
            <a:ext cx="8763000" cy="914400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" y="2514600"/>
            <a:ext cx="8839200" cy="388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দৃষ্টান্তে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প্রকৃতপক্ষে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সৎ ও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সমষ্টিগত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14400" y="228600"/>
            <a:ext cx="7848600" cy="1066800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GB" sz="40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       </a:t>
            </a:r>
            <a:endParaRPr lang="en-GB" dirty="0"/>
          </a:p>
        </p:txBody>
      </p:sp>
      <p:sp>
        <p:nvSpPr>
          <p:cNvPr id="5" name="Sun 4"/>
          <p:cNvSpPr/>
          <p:nvPr/>
        </p:nvSpPr>
        <p:spPr>
          <a:xfrm>
            <a:off x="1600200" y="304800"/>
            <a:ext cx="5334000" cy="1524000"/>
          </a:xfrm>
          <a:prstGeom prst="su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28600" y="2057400"/>
            <a:ext cx="8763000" cy="182880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A definition should not be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tautologous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, it should contain the term to be defined or any of its synonyms.</a:t>
            </a:r>
            <a:endParaRPr lang="en-GB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152400" y="4267200"/>
            <a:ext cx="8839200" cy="1981200"/>
          </a:xfrm>
          <a:prstGeom prst="beve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ওঁই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4000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40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52400" y="152400"/>
            <a:ext cx="8839200" cy="914400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8839200" cy="51054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ভিন্নভাবে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                       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মনুষ্যজাতীয়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প্রানী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just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মনুষ্য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বিহঙ্গ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”</a:t>
            </a:r>
          </a:p>
          <a:p>
            <a:pPr algn="ctr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 ও 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বিহঙ্গ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52400" y="381000"/>
            <a:ext cx="8839200" cy="914400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নেতিবাচকভাবে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8839200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‘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বেদনা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আনন্দের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উদাহরণগুলো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52400" y="228600"/>
            <a:ext cx="8991600" cy="9144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610600" cy="487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সহজভাবে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২+২=৪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তেমনিভাবে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উভয়ে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।”</a:t>
            </a:r>
          </a:p>
          <a:p>
            <a:pPr algn="ctr"/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397000"/>
          <a:ext cx="8839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438400"/>
                <a:gridCol w="4876800"/>
                <a:gridCol w="22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নিয়ম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অনুপপত্তির</a:t>
                      </a:r>
                      <a:r>
                        <a:rPr lang="en-GB" sz="3200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অনুপপত্তির</a:t>
                      </a:r>
                      <a:r>
                        <a:rPr lang="en-GB" sz="3200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প্রথম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বাহুল্য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 ২।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অবান্তর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i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অব্যাপক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৪।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অতিব্যাপক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দ্বিতীয়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রুপক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২।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দুবোধ্য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তৃতীয়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চক্রক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চতুর্থ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নঞর্থক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পংজ্ঞ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অব্যাপক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২।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অতিব্যাপক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miley Face 2"/>
          <p:cNvSpPr/>
          <p:nvPr/>
        </p:nvSpPr>
        <p:spPr>
          <a:xfrm>
            <a:off x="1066800" y="152400"/>
            <a:ext cx="6934200" cy="1143000"/>
          </a:xfrm>
          <a:prstGeom prst="smileyFac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লংঘনজনিত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অনুপপত্তিসমূহ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381000" y="152400"/>
            <a:ext cx="5029200" cy="1905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i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6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6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5562600" y="228600"/>
            <a:ext cx="3429000" cy="57150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48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om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0"/>
            <a:ext cx="5410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-1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2819400" cy="304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3200400"/>
            <a:ext cx="6477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Mohammed </a:t>
            </a:r>
            <a:r>
              <a:rPr lang="en-GB" sz="3200" b="1" dirty="0" err="1" smtClean="0"/>
              <a:t>Fakhrul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Alam</a:t>
            </a:r>
            <a:endParaRPr lang="en-GB" sz="3200" b="1" dirty="0" smtClean="0"/>
          </a:p>
          <a:p>
            <a:pPr algn="ctr"/>
            <a:r>
              <a:rPr lang="en-GB" sz="3200" b="1" dirty="0" smtClean="0"/>
              <a:t>Lecturer, Dept. Of Philosophy</a:t>
            </a:r>
          </a:p>
          <a:p>
            <a:pPr algn="ctr"/>
            <a:r>
              <a:rPr lang="en-GB" sz="3200" b="1" dirty="0" smtClean="0"/>
              <a:t>CMDC, </a:t>
            </a:r>
            <a:r>
              <a:rPr lang="en-GB" sz="3200" b="1" dirty="0" err="1" smtClean="0"/>
              <a:t>Chandina</a:t>
            </a:r>
            <a:r>
              <a:rPr lang="en-GB" sz="3200" b="1" dirty="0" smtClean="0"/>
              <a:t> , </a:t>
            </a:r>
            <a:r>
              <a:rPr lang="en-GB" sz="3200" b="1" dirty="0" err="1" smtClean="0"/>
              <a:t>Cumilla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5181600"/>
            <a:ext cx="64770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4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4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GB" sz="2400" b="1" i="1" dirty="0" smtClean="0">
                <a:latin typeface="NikoshBAN" pitchFamily="2" charset="0"/>
                <a:cs typeface="NikoshBAN" pitchFamily="2" charset="0"/>
                <a:hlinkClick r:id="rId4"/>
              </a:rPr>
              <a:t>fakhrulbilkis@gmail.com</a:t>
            </a:r>
            <a:endParaRPr lang="en-GB" sz="2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smtClean="0">
                <a:solidFill>
                  <a:srgbClr val="002060"/>
                </a:solidFill>
                <a:latin typeface="Adobe Gothic Std B" pitchFamily="34" charset="-128"/>
                <a:ea typeface="Adobe Gothic Std B" pitchFamily="34" charset="-128"/>
                <a:cs typeface="NikoshBAN" pitchFamily="2" charset="0"/>
              </a:rPr>
              <a:t>Ω  01715293395</a:t>
            </a:r>
          </a:p>
          <a:p>
            <a:pPr algn="ctr"/>
            <a:endParaRPr lang="en-GB" sz="2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1" name="32-Point Star 10"/>
          <p:cNvSpPr/>
          <p:nvPr/>
        </p:nvSpPr>
        <p:spPr>
          <a:xfrm>
            <a:off x="3124200" y="381000"/>
            <a:ext cx="5562600" cy="2133600"/>
          </a:xfrm>
          <a:prstGeom prst="star32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80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09600" y="381000"/>
            <a:ext cx="7543800" cy="1524000"/>
          </a:xfrm>
          <a:prstGeom prst="cloud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286000"/>
            <a:ext cx="8763000" cy="403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পরম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সংজ্ঞায়ন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839200" cy="6172184"/>
          </a:xfrm>
          <a:prstGeom prst="rect">
            <a:avLst/>
          </a:prstGeom>
        </p:spPr>
      </p:pic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152400" y="228600"/>
            <a:ext cx="8839200" cy="99060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GB" sz="80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GB" sz="8000" b="1" i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8000" b="1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0" y="4800600"/>
            <a:ext cx="8686800" cy="1676400"/>
          </a:xfrm>
          <a:prstGeom prst="cloud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GB" sz="6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GB" sz="66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304800" y="381000"/>
            <a:ext cx="8534400" cy="990600"/>
          </a:xfrm>
          <a:prstGeom prst="star32">
            <a:avLst>
              <a:gd name="adj" fmla="val 4953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ef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3352800" cy="2590800"/>
          </a:xfrm>
          <a:prstGeom prst="rect">
            <a:avLst/>
          </a:prstGeom>
        </p:spPr>
      </p:pic>
      <p:pic>
        <p:nvPicPr>
          <p:cNvPr id="4" name="Picture 3" descr="def 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00200"/>
            <a:ext cx="2743200" cy="2676525"/>
          </a:xfrm>
          <a:prstGeom prst="rect">
            <a:avLst/>
          </a:prstGeom>
        </p:spPr>
      </p:pic>
      <p:pic>
        <p:nvPicPr>
          <p:cNvPr id="5" name="Picture 4" descr="def 1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114800"/>
            <a:ext cx="3505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096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152400" y="304800"/>
            <a:ext cx="5257800" cy="3505200"/>
          </a:xfrm>
          <a:prstGeom prst="flowChartMagnetic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54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GB" sz="54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5410200" y="1676400"/>
            <a:ext cx="3505200" cy="449580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40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GB" sz="4000" b="1" i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4000" b="1" i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Logical Definition</a:t>
            </a:r>
            <a:endParaRPr lang="en-GB" sz="40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304800" y="304800"/>
            <a:ext cx="8610600" cy="1219200"/>
          </a:xfrm>
          <a:prstGeom prst="leftRight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85344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GB" sz="4000" b="1" i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85344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2400" y="228600"/>
            <a:ext cx="8686800" cy="137160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Logical Definition</a:t>
            </a:r>
          </a:p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686800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উদ্দ্যেশ্য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১.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ব্যক্ত্যর্থ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পরিমানের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 ২.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</a:t>
            </a:r>
          </a:p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যৌক্তিক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সংজ্ঞায়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কেবলমাত্র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সম্পর্কে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আলোচনা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করা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হয়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248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দুটিঃ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সমপরিমাণ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বিধায়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আবশ্যিক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সারসত্তা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b="1" i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228600" y="304800"/>
            <a:ext cx="8763000" cy="990600"/>
          </a:xfrm>
          <a:prstGeom prst="flowChartMagneticDru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Rules of Logical Definition</a:t>
            </a:r>
            <a:endParaRPr lang="en-GB" sz="3200" b="1" i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52400" y="4419600"/>
            <a:ext cx="8991600" cy="914400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নেতিবাচকভাবে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52400" y="1371600"/>
            <a:ext cx="8991600" cy="990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152400" y="2438400"/>
            <a:ext cx="8991600" cy="914400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52400" y="3429000"/>
            <a:ext cx="8991600" cy="914400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52400" y="5410200"/>
            <a:ext cx="8991600" cy="9144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81000" y="3429000"/>
            <a:ext cx="8763000" cy="990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72000"/>
            <a:ext cx="87630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গুনাবলীর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গুণও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করলেই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বুঝা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2057400" y="228600"/>
            <a:ext cx="4800600" cy="1219200"/>
          </a:xfrm>
          <a:prstGeom prst="su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152400" y="1600200"/>
            <a:ext cx="8839200" cy="16002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A definition should state the exact connotation of the term defined neither more or less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575</TotalTime>
  <Words>1029</Words>
  <Application>Microsoft Office PowerPoint</Application>
  <PresentationFormat>On-screen Show (4:3)</PresentationFormat>
  <Paragraphs>119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অথাৎ যে পদের সংজ্ঞা দেওয়া হবে, সংজ্ঞাটি সেই পদ অপেক্ষা স্পষ্টতর হতে হবে। সংজ্ঞায় কোন রুপক বা দুর্বোধ  ভাষা ব্যবহার করা যাবে না।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95</cp:revision>
  <dcterms:created xsi:type="dcterms:W3CDTF">2006-08-16T00:00:00Z</dcterms:created>
  <dcterms:modified xsi:type="dcterms:W3CDTF">2020-09-16T12:46:51Z</dcterms:modified>
</cp:coreProperties>
</file>