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73" r:id="rId9"/>
    <p:sldId id="268" r:id="rId10"/>
    <p:sldId id="266" r:id="rId11"/>
    <p:sldId id="274" r:id="rId12"/>
    <p:sldId id="275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C75A7-B2A8-40F6-A89E-DA9E58CFD13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626355-2CDF-4622-AF26-2E5CCDDBD2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জাবেদার গুরুত্ব</a:t>
          </a:r>
          <a:endParaRPr lang="en-US" dirty="0"/>
        </a:p>
      </dgm:t>
    </dgm:pt>
    <dgm:pt modelId="{2A333D6E-ADB5-4AE3-A0AC-8FABDE1B4B9E}" type="parTrans" cxnId="{90731F98-7A75-4E7E-8D44-E68B71E8013D}">
      <dgm:prSet/>
      <dgm:spPr/>
      <dgm:t>
        <a:bodyPr/>
        <a:lstStyle/>
        <a:p>
          <a:endParaRPr lang="en-US"/>
        </a:p>
      </dgm:t>
    </dgm:pt>
    <dgm:pt modelId="{E57E30CF-B5EC-46DA-98D7-47991CCF6258}" type="sibTrans" cxnId="{90731F98-7A75-4E7E-8D44-E68B71E8013D}">
      <dgm:prSet/>
      <dgm:spPr/>
      <dgm:t>
        <a:bodyPr/>
        <a:lstStyle/>
        <a:p>
          <a:endParaRPr lang="en-US"/>
        </a:p>
      </dgm:t>
    </dgm:pt>
    <dgm:pt modelId="{2923B700-05A0-4BDE-9ED6-2B9555FFCCF9}">
      <dgm:prSet phldrT="[Text]" custT="1"/>
      <dgm:spPr>
        <a:noFill/>
      </dgm:spPr>
      <dgm:t>
        <a:bodyPr/>
        <a:lstStyle/>
        <a:p>
          <a:r>
            <a:rPr lang="en-US" sz="2800" b="1" dirty="0" smtClean="0">
              <a:latin typeface="NikoshBAN" pitchFamily="2" charset="0"/>
              <a:cs typeface="NikoshBAN" pitchFamily="2" charset="0"/>
            </a:rPr>
            <a:t>লেনদেন লিপিবব্ধ করণ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6E235C7-4466-459F-9B14-9E4F4A56E030}" type="parTrans" cxnId="{F4694269-4423-4DCD-925A-13EDF04CDE23}">
      <dgm:prSet/>
      <dgm:spPr/>
      <dgm:t>
        <a:bodyPr/>
        <a:lstStyle/>
        <a:p>
          <a:endParaRPr lang="en-US"/>
        </a:p>
      </dgm:t>
    </dgm:pt>
    <dgm:pt modelId="{85B08BE8-6CAB-4D1F-950A-5AD7512922EA}" type="sibTrans" cxnId="{F4694269-4423-4DCD-925A-13EDF04CDE23}">
      <dgm:prSet/>
      <dgm:spPr/>
      <dgm:t>
        <a:bodyPr/>
        <a:lstStyle/>
        <a:p>
          <a:endParaRPr lang="en-US"/>
        </a:p>
      </dgm:t>
    </dgm:pt>
    <dgm:pt modelId="{DA6E4BFF-62AB-4667-A848-51D9A9BAFD77}">
      <dgm:prSet custT="1"/>
      <dgm:spPr>
        <a:noFill/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লেনদেনের  মোট সংখ্যা ও পরিমান জানা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EC48EC2-72D8-4C61-BCBB-4385D55D1BB8}" type="parTrans" cxnId="{4F6BD4C8-A309-4DFA-B2D3-33B38F2CB65C}">
      <dgm:prSet/>
      <dgm:spPr/>
      <dgm:t>
        <a:bodyPr/>
        <a:lstStyle/>
        <a:p>
          <a:endParaRPr lang="en-US"/>
        </a:p>
      </dgm:t>
    </dgm:pt>
    <dgm:pt modelId="{1C8C3C24-DCA0-4AFA-9754-EF99154D6823}" type="sibTrans" cxnId="{4F6BD4C8-A309-4DFA-B2D3-33B38F2CB65C}">
      <dgm:prSet/>
      <dgm:spPr/>
      <dgm:t>
        <a:bodyPr/>
        <a:lstStyle/>
        <a:p>
          <a:endParaRPr lang="en-US"/>
        </a:p>
      </dgm:t>
    </dgm:pt>
    <dgm:pt modelId="{18C68DBD-AB0A-44BE-8DF9-5548F3CB8674}">
      <dgm:prSet custT="1"/>
      <dgm:spPr>
        <a:noFill/>
      </dgm:spPr>
      <dgm:t>
        <a:bodyPr/>
        <a:lstStyle/>
        <a:p>
          <a:r>
            <a:rPr lang="en-US" sz="2800" b="1" dirty="0" smtClean="0">
              <a:latin typeface="NikoshBAN" pitchFamily="2" charset="0"/>
              <a:cs typeface="NikoshBAN" pitchFamily="2" charset="0"/>
            </a:rPr>
            <a:t>দ্বৈত স্বত্তার প্রয়োগ নিশ্চিত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75117D6-9A4D-401B-A62D-80201C40696D}" type="parTrans" cxnId="{8DE1C66C-DE28-4092-86C5-B697424CF7B8}">
      <dgm:prSet/>
      <dgm:spPr/>
      <dgm:t>
        <a:bodyPr/>
        <a:lstStyle/>
        <a:p>
          <a:endParaRPr lang="en-US"/>
        </a:p>
      </dgm:t>
    </dgm:pt>
    <dgm:pt modelId="{5083F740-62E6-4F9A-A331-C1D54D438E74}" type="sibTrans" cxnId="{8DE1C66C-DE28-4092-86C5-B697424CF7B8}">
      <dgm:prSet/>
      <dgm:spPr/>
      <dgm:t>
        <a:bodyPr/>
        <a:lstStyle/>
        <a:p>
          <a:endParaRPr lang="en-US"/>
        </a:p>
      </dgm:t>
    </dgm:pt>
    <dgm:pt modelId="{927856A1-ED16-42CD-9DD2-B3424320E980}">
      <dgm:prSet custT="1"/>
      <dgm:spPr>
        <a:noFill/>
      </dgm:spPr>
      <dgm:t>
        <a:bodyPr/>
        <a:lstStyle/>
        <a:p>
          <a:r>
            <a:rPr lang="en-US" sz="2800" b="1" dirty="0" smtClean="0">
              <a:latin typeface="NikoshBAN" pitchFamily="2" charset="0"/>
              <a:cs typeface="NikoshBAN" pitchFamily="2" charset="0"/>
            </a:rPr>
            <a:t>লেনদেনের ব্যাখ্যা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600E2FD-84ED-4357-BE22-3525570F9E96}" type="parTrans" cxnId="{3B3317FF-4BFA-49C9-BFC0-B1F389EAF123}">
      <dgm:prSet/>
      <dgm:spPr/>
      <dgm:t>
        <a:bodyPr/>
        <a:lstStyle/>
        <a:p>
          <a:endParaRPr lang="en-US"/>
        </a:p>
      </dgm:t>
    </dgm:pt>
    <dgm:pt modelId="{58422715-59BD-4E31-82E0-01B3EB7AEE58}" type="sibTrans" cxnId="{3B3317FF-4BFA-49C9-BFC0-B1F389EAF123}">
      <dgm:prSet/>
      <dgm:spPr/>
      <dgm:t>
        <a:bodyPr/>
        <a:lstStyle/>
        <a:p>
          <a:endParaRPr lang="en-US"/>
        </a:p>
      </dgm:t>
    </dgm:pt>
    <dgm:pt modelId="{BA65E7CA-FCB0-4474-94B9-12742394F2C7}">
      <dgm:prSet custT="1"/>
      <dgm:spPr>
        <a:noFill/>
      </dgm:spPr>
      <dgm:t>
        <a:bodyPr/>
        <a:lstStyle/>
        <a:p>
          <a:r>
            <a:rPr lang="en-US" sz="2800" b="1" smtClean="0">
              <a:latin typeface="NikoshBAN" pitchFamily="2" charset="0"/>
              <a:cs typeface="NikoshBAN" pitchFamily="2" charset="0"/>
            </a:rPr>
            <a:t>ভুল ত্রুটি হ্রাস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E33D52F-3575-4B6A-8D2A-053165570553}" type="parTrans" cxnId="{3CCEE8D2-B014-4CE4-86C4-D2951AF73A3E}">
      <dgm:prSet/>
      <dgm:spPr/>
      <dgm:t>
        <a:bodyPr/>
        <a:lstStyle/>
        <a:p>
          <a:endParaRPr lang="en-US"/>
        </a:p>
      </dgm:t>
    </dgm:pt>
    <dgm:pt modelId="{195D5C73-D761-4AB6-8E15-F0965D27089D}" type="sibTrans" cxnId="{3CCEE8D2-B014-4CE4-86C4-D2951AF73A3E}">
      <dgm:prSet/>
      <dgm:spPr/>
      <dgm:t>
        <a:bodyPr/>
        <a:lstStyle/>
        <a:p>
          <a:endParaRPr lang="en-US"/>
        </a:p>
      </dgm:t>
    </dgm:pt>
    <dgm:pt modelId="{D941F37C-404B-4089-851D-7FAA91734594}">
      <dgm:prSet custT="1"/>
      <dgm:spPr>
        <a:noFill/>
      </dgm:spPr>
      <dgm:t>
        <a:bodyPr/>
        <a:lstStyle/>
        <a:p>
          <a:r>
            <a:rPr lang="en-US" sz="2800" b="1" smtClean="0">
              <a:latin typeface="NikoshBAN" pitchFamily="2" charset="0"/>
              <a:cs typeface="NikoshBAN" pitchFamily="2" charset="0"/>
            </a:rPr>
            <a:t>ভবিষ্যত সূত্র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49451AA-75E6-4182-B0FB-2F872FDEA5FF}" type="parTrans" cxnId="{FAA0B3D9-6CAA-4A12-865F-517E6F586E14}">
      <dgm:prSet/>
      <dgm:spPr/>
      <dgm:t>
        <a:bodyPr/>
        <a:lstStyle/>
        <a:p>
          <a:endParaRPr lang="en-US"/>
        </a:p>
      </dgm:t>
    </dgm:pt>
    <dgm:pt modelId="{E3DF2C2D-272D-4879-843F-04C2C9560FD4}" type="sibTrans" cxnId="{FAA0B3D9-6CAA-4A12-865F-517E6F586E14}">
      <dgm:prSet/>
      <dgm:spPr/>
      <dgm:t>
        <a:bodyPr/>
        <a:lstStyle/>
        <a:p>
          <a:endParaRPr lang="en-US"/>
        </a:p>
      </dgm:t>
    </dgm:pt>
    <dgm:pt modelId="{604725DD-DFB0-48D0-8766-F751E59F48E1}">
      <dgm:prSet custT="1"/>
      <dgm:spPr>
        <a:noFill/>
      </dgm:spPr>
      <dgm:t>
        <a:bodyPr/>
        <a:lstStyle/>
        <a:p>
          <a:r>
            <a:rPr lang="en-US" sz="2800" b="1" dirty="0" smtClean="0">
              <a:latin typeface="NikoshBAN" pitchFamily="2" charset="0"/>
              <a:cs typeface="NikoshBAN" pitchFamily="2" charset="0"/>
            </a:rPr>
            <a:t>পাকা বহির সহায়ক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4C4F6F4-8C8A-4A41-A097-AF0AF89FF85C}" type="parTrans" cxnId="{0AE27AE6-AE80-45CB-AD07-B9755636D86E}">
      <dgm:prSet/>
      <dgm:spPr/>
      <dgm:t>
        <a:bodyPr/>
        <a:lstStyle/>
        <a:p>
          <a:endParaRPr lang="en-US"/>
        </a:p>
      </dgm:t>
    </dgm:pt>
    <dgm:pt modelId="{6A1EA72C-680C-4F86-9661-4CAF96A10A0B}" type="sibTrans" cxnId="{0AE27AE6-AE80-45CB-AD07-B9755636D86E}">
      <dgm:prSet/>
      <dgm:spPr/>
      <dgm:t>
        <a:bodyPr/>
        <a:lstStyle/>
        <a:p>
          <a:endParaRPr lang="en-US"/>
        </a:p>
      </dgm:t>
    </dgm:pt>
    <dgm:pt modelId="{187A325A-16D0-4FBD-855E-46A52C4F2133}" type="pres">
      <dgm:prSet presAssocID="{ACFC75A7-B2A8-40F6-A89E-DA9E58CFD1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1A12BC-13BF-45D7-89A1-8104E2EBE33A}" type="pres">
      <dgm:prSet presAssocID="{2C626355-2CDF-4622-AF26-2E5CCDDBD266}" presName="centerShape" presStyleLbl="node0" presStyleIdx="0" presStyleCnt="1"/>
      <dgm:spPr/>
      <dgm:t>
        <a:bodyPr/>
        <a:lstStyle/>
        <a:p>
          <a:endParaRPr lang="en-US"/>
        </a:p>
      </dgm:t>
    </dgm:pt>
    <dgm:pt modelId="{FE6ECA3F-55B5-4D6A-9119-42FF0EFC17B0}" type="pres">
      <dgm:prSet presAssocID="{36E235C7-4466-459F-9B14-9E4F4A56E030}" presName="Name9" presStyleLbl="parChTrans1D2" presStyleIdx="0" presStyleCnt="7"/>
      <dgm:spPr/>
      <dgm:t>
        <a:bodyPr/>
        <a:lstStyle/>
        <a:p>
          <a:endParaRPr lang="en-US"/>
        </a:p>
      </dgm:t>
    </dgm:pt>
    <dgm:pt modelId="{AE2220E6-482F-4CD4-AE13-A420AD44E0DE}" type="pres">
      <dgm:prSet presAssocID="{36E235C7-4466-459F-9B14-9E4F4A56E03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57785F45-0670-421B-9388-1711982686E6}" type="pres">
      <dgm:prSet presAssocID="{2923B700-05A0-4BDE-9ED6-2B9555FFCCF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AA65D-C556-483F-A907-19390C4484E1}" type="pres">
      <dgm:prSet presAssocID="{6EC48EC2-72D8-4C61-BCBB-4385D55D1BB8}" presName="Name9" presStyleLbl="parChTrans1D2" presStyleIdx="1" presStyleCnt="7"/>
      <dgm:spPr/>
      <dgm:t>
        <a:bodyPr/>
        <a:lstStyle/>
        <a:p>
          <a:endParaRPr lang="en-US"/>
        </a:p>
      </dgm:t>
    </dgm:pt>
    <dgm:pt modelId="{F30A70F2-F5CB-4BBE-9EB3-9D9854DF7AC4}" type="pres">
      <dgm:prSet presAssocID="{6EC48EC2-72D8-4C61-BCBB-4385D55D1BB8}" presName="connTx" presStyleLbl="parChTrans1D2" presStyleIdx="1" presStyleCnt="7"/>
      <dgm:spPr/>
      <dgm:t>
        <a:bodyPr/>
        <a:lstStyle/>
        <a:p>
          <a:endParaRPr lang="en-US"/>
        </a:p>
      </dgm:t>
    </dgm:pt>
    <dgm:pt modelId="{C1F4CC1A-3460-4840-B814-BABAD600F42B}" type="pres">
      <dgm:prSet presAssocID="{DA6E4BFF-62AB-4667-A848-51D9A9BAFD77}" presName="node" presStyleLbl="node1" presStyleIdx="1" presStyleCnt="7" custRadScaleRad="99945" custRadScaleInc="4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28ABD-2C1C-4A57-A307-846C272F2ED8}" type="pres">
      <dgm:prSet presAssocID="{7600E2FD-84ED-4357-BE22-3525570F9E96}" presName="Name9" presStyleLbl="parChTrans1D2" presStyleIdx="2" presStyleCnt="7"/>
      <dgm:spPr/>
      <dgm:t>
        <a:bodyPr/>
        <a:lstStyle/>
        <a:p>
          <a:endParaRPr lang="en-US"/>
        </a:p>
      </dgm:t>
    </dgm:pt>
    <dgm:pt modelId="{CB81E9D1-0EB8-46FC-BA10-76D46F739CEC}" type="pres">
      <dgm:prSet presAssocID="{7600E2FD-84ED-4357-BE22-3525570F9E96}" presName="connTx" presStyleLbl="parChTrans1D2" presStyleIdx="2" presStyleCnt="7"/>
      <dgm:spPr/>
      <dgm:t>
        <a:bodyPr/>
        <a:lstStyle/>
        <a:p>
          <a:endParaRPr lang="en-US"/>
        </a:p>
      </dgm:t>
    </dgm:pt>
    <dgm:pt modelId="{6292E937-1C49-4CC6-8249-73C6955F2365}" type="pres">
      <dgm:prSet presAssocID="{927856A1-ED16-42CD-9DD2-B3424320E980}" presName="node" presStyleLbl="node1" presStyleIdx="2" presStyleCnt="7" custRadScaleRad="100521" custRadScaleInc="-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D3A87-EE00-40D3-A385-DF2D788F7B6F}" type="pres">
      <dgm:prSet presAssocID="{B75117D6-9A4D-401B-A62D-80201C40696D}" presName="Name9" presStyleLbl="parChTrans1D2" presStyleIdx="3" presStyleCnt="7"/>
      <dgm:spPr/>
      <dgm:t>
        <a:bodyPr/>
        <a:lstStyle/>
        <a:p>
          <a:endParaRPr lang="en-US"/>
        </a:p>
      </dgm:t>
    </dgm:pt>
    <dgm:pt modelId="{6F12894F-4FA7-4D9F-BA2D-87CAC3DF5305}" type="pres">
      <dgm:prSet presAssocID="{B75117D6-9A4D-401B-A62D-80201C40696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ACB71842-1091-4F5B-B61F-3DE9D9BA8C8B}" type="pres">
      <dgm:prSet presAssocID="{18C68DBD-AB0A-44BE-8DF9-5548F3CB8674}" presName="node" presStyleLbl="node1" presStyleIdx="3" presStyleCnt="7" custRadScaleRad="100233" custRadScaleInc="-1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956BC-993E-4324-8FD8-57AE901BD581}" type="pres">
      <dgm:prSet presAssocID="{049451AA-75E6-4182-B0FB-2F872FDEA5FF}" presName="Name9" presStyleLbl="parChTrans1D2" presStyleIdx="4" presStyleCnt="7"/>
      <dgm:spPr/>
      <dgm:t>
        <a:bodyPr/>
        <a:lstStyle/>
        <a:p>
          <a:endParaRPr lang="en-US"/>
        </a:p>
      </dgm:t>
    </dgm:pt>
    <dgm:pt modelId="{9FC7A37B-5124-4586-9F6A-457B05046E88}" type="pres">
      <dgm:prSet presAssocID="{049451AA-75E6-4182-B0FB-2F872FDEA5FF}" presName="connTx" presStyleLbl="parChTrans1D2" presStyleIdx="4" presStyleCnt="7"/>
      <dgm:spPr/>
      <dgm:t>
        <a:bodyPr/>
        <a:lstStyle/>
        <a:p>
          <a:endParaRPr lang="en-US"/>
        </a:p>
      </dgm:t>
    </dgm:pt>
    <dgm:pt modelId="{00962C84-B992-4487-9CE4-8F8FAD72508F}" type="pres">
      <dgm:prSet presAssocID="{D941F37C-404B-4089-851D-7FAA9173459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5206C-91C5-4236-91C4-9C9FD65C34EB}" type="pres">
      <dgm:prSet presAssocID="{1E33D52F-3575-4B6A-8D2A-053165570553}" presName="Name9" presStyleLbl="parChTrans1D2" presStyleIdx="5" presStyleCnt="7"/>
      <dgm:spPr/>
      <dgm:t>
        <a:bodyPr/>
        <a:lstStyle/>
        <a:p>
          <a:endParaRPr lang="en-US"/>
        </a:p>
      </dgm:t>
    </dgm:pt>
    <dgm:pt modelId="{ACD3FF34-5F19-45FB-81DB-E7F2E76A338E}" type="pres">
      <dgm:prSet presAssocID="{1E33D52F-3575-4B6A-8D2A-053165570553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A1FFA12-0D31-47A8-B7B1-B4FEDA374F6B}" type="pres">
      <dgm:prSet presAssocID="{BA65E7CA-FCB0-4474-94B9-12742394F2C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7EA4C-94B8-467E-AABA-AC74AB1CCE0F}" type="pres">
      <dgm:prSet presAssocID="{94C4F6F4-8C8A-4A41-A097-AF0AF89FF85C}" presName="Name9" presStyleLbl="parChTrans1D2" presStyleIdx="6" presStyleCnt="7"/>
      <dgm:spPr/>
      <dgm:t>
        <a:bodyPr/>
        <a:lstStyle/>
        <a:p>
          <a:endParaRPr lang="en-US"/>
        </a:p>
      </dgm:t>
    </dgm:pt>
    <dgm:pt modelId="{D1C64C2E-E322-4730-BB70-1D392262D1EA}" type="pres">
      <dgm:prSet presAssocID="{94C4F6F4-8C8A-4A41-A097-AF0AF89FF85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B8876C88-7D08-4C74-A7BF-7FE6829FE0FC}" type="pres">
      <dgm:prSet presAssocID="{604725DD-DFB0-48D0-8766-F751E59F48E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A01723-47BB-44C9-B6D5-CC120FCBFEB2}" type="presOf" srcId="{6EC48EC2-72D8-4C61-BCBB-4385D55D1BB8}" destId="{F30A70F2-F5CB-4BBE-9EB3-9D9854DF7AC4}" srcOrd="1" destOrd="0" presId="urn:microsoft.com/office/officeart/2005/8/layout/radial1"/>
    <dgm:cxn modelId="{9DB194BD-AA71-44D3-9188-5E6684DFF4C2}" type="presOf" srcId="{94C4F6F4-8C8A-4A41-A097-AF0AF89FF85C}" destId="{D1C64C2E-E322-4730-BB70-1D392262D1EA}" srcOrd="1" destOrd="0" presId="urn:microsoft.com/office/officeart/2005/8/layout/radial1"/>
    <dgm:cxn modelId="{164FD153-5D87-4224-9EE6-B16FBF6BF251}" type="presOf" srcId="{36E235C7-4466-459F-9B14-9E4F4A56E030}" destId="{AE2220E6-482F-4CD4-AE13-A420AD44E0DE}" srcOrd="1" destOrd="0" presId="urn:microsoft.com/office/officeart/2005/8/layout/radial1"/>
    <dgm:cxn modelId="{8DE1C66C-DE28-4092-86C5-B697424CF7B8}" srcId="{2C626355-2CDF-4622-AF26-2E5CCDDBD266}" destId="{18C68DBD-AB0A-44BE-8DF9-5548F3CB8674}" srcOrd="3" destOrd="0" parTransId="{B75117D6-9A4D-401B-A62D-80201C40696D}" sibTransId="{5083F740-62E6-4F9A-A331-C1D54D438E74}"/>
    <dgm:cxn modelId="{3CCEE8D2-B014-4CE4-86C4-D2951AF73A3E}" srcId="{2C626355-2CDF-4622-AF26-2E5CCDDBD266}" destId="{BA65E7CA-FCB0-4474-94B9-12742394F2C7}" srcOrd="5" destOrd="0" parTransId="{1E33D52F-3575-4B6A-8D2A-053165570553}" sibTransId="{195D5C73-D761-4AB6-8E15-F0965D27089D}"/>
    <dgm:cxn modelId="{C9765C14-91F2-4CAA-9340-ECCB7120BB2F}" type="presOf" srcId="{049451AA-75E6-4182-B0FB-2F872FDEA5FF}" destId="{55A956BC-993E-4324-8FD8-57AE901BD581}" srcOrd="0" destOrd="0" presId="urn:microsoft.com/office/officeart/2005/8/layout/radial1"/>
    <dgm:cxn modelId="{41B50F19-B6B6-4FB2-85CC-4A3E17212CE9}" type="presOf" srcId="{DA6E4BFF-62AB-4667-A848-51D9A9BAFD77}" destId="{C1F4CC1A-3460-4840-B814-BABAD600F42B}" srcOrd="0" destOrd="0" presId="urn:microsoft.com/office/officeart/2005/8/layout/radial1"/>
    <dgm:cxn modelId="{B6C342EC-05F5-4388-86E0-BF62B3CD2E1E}" type="presOf" srcId="{7600E2FD-84ED-4357-BE22-3525570F9E96}" destId="{CB81E9D1-0EB8-46FC-BA10-76D46F739CEC}" srcOrd="1" destOrd="0" presId="urn:microsoft.com/office/officeart/2005/8/layout/radial1"/>
    <dgm:cxn modelId="{F4694269-4423-4DCD-925A-13EDF04CDE23}" srcId="{2C626355-2CDF-4622-AF26-2E5CCDDBD266}" destId="{2923B700-05A0-4BDE-9ED6-2B9555FFCCF9}" srcOrd="0" destOrd="0" parTransId="{36E235C7-4466-459F-9B14-9E4F4A56E030}" sibTransId="{85B08BE8-6CAB-4D1F-950A-5AD7512922EA}"/>
    <dgm:cxn modelId="{3E377DFC-83D8-4E2C-A0D9-7407F9834998}" type="presOf" srcId="{1E33D52F-3575-4B6A-8D2A-053165570553}" destId="{ACD3FF34-5F19-45FB-81DB-E7F2E76A338E}" srcOrd="1" destOrd="0" presId="urn:microsoft.com/office/officeart/2005/8/layout/radial1"/>
    <dgm:cxn modelId="{ACD0B6C2-CD75-422B-A0AC-9D26364A64F3}" type="presOf" srcId="{049451AA-75E6-4182-B0FB-2F872FDEA5FF}" destId="{9FC7A37B-5124-4586-9F6A-457B05046E88}" srcOrd="1" destOrd="0" presId="urn:microsoft.com/office/officeart/2005/8/layout/radial1"/>
    <dgm:cxn modelId="{4F6BD4C8-A309-4DFA-B2D3-33B38F2CB65C}" srcId="{2C626355-2CDF-4622-AF26-2E5CCDDBD266}" destId="{DA6E4BFF-62AB-4667-A848-51D9A9BAFD77}" srcOrd="1" destOrd="0" parTransId="{6EC48EC2-72D8-4C61-BCBB-4385D55D1BB8}" sibTransId="{1C8C3C24-DCA0-4AFA-9754-EF99154D6823}"/>
    <dgm:cxn modelId="{8A29A39C-6DCA-4302-9BD6-C95A58993AC2}" type="presOf" srcId="{94C4F6F4-8C8A-4A41-A097-AF0AF89FF85C}" destId="{BD27EA4C-94B8-467E-AABA-AC74AB1CCE0F}" srcOrd="0" destOrd="0" presId="urn:microsoft.com/office/officeart/2005/8/layout/radial1"/>
    <dgm:cxn modelId="{90731F98-7A75-4E7E-8D44-E68B71E8013D}" srcId="{ACFC75A7-B2A8-40F6-A89E-DA9E58CFD133}" destId="{2C626355-2CDF-4622-AF26-2E5CCDDBD266}" srcOrd="0" destOrd="0" parTransId="{2A333D6E-ADB5-4AE3-A0AC-8FABDE1B4B9E}" sibTransId="{E57E30CF-B5EC-46DA-98D7-47991CCF6258}"/>
    <dgm:cxn modelId="{BEB014BD-DD0A-4E81-9FEC-B5DBA61B71E8}" type="presOf" srcId="{B75117D6-9A4D-401B-A62D-80201C40696D}" destId="{65BD3A87-EE00-40D3-A385-DF2D788F7B6F}" srcOrd="0" destOrd="0" presId="urn:microsoft.com/office/officeart/2005/8/layout/radial1"/>
    <dgm:cxn modelId="{FAA0B3D9-6CAA-4A12-865F-517E6F586E14}" srcId="{2C626355-2CDF-4622-AF26-2E5CCDDBD266}" destId="{D941F37C-404B-4089-851D-7FAA91734594}" srcOrd="4" destOrd="0" parTransId="{049451AA-75E6-4182-B0FB-2F872FDEA5FF}" sibTransId="{E3DF2C2D-272D-4879-843F-04C2C9560FD4}"/>
    <dgm:cxn modelId="{280DEFB1-6E66-4D1F-B3AA-3C245D38881D}" type="presOf" srcId="{2923B700-05A0-4BDE-9ED6-2B9555FFCCF9}" destId="{57785F45-0670-421B-9388-1711982686E6}" srcOrd="0" destOrd="0" presId="urn:microsoft.com/office/officeart/2005/8/layout/radial1"/>
    <dgm:cxn modelId="{5A21889C-E46F-49E4-8BF3-F8641DB5AB5B}" type="presOf" srcId="{B75117D6-9A4D-401B-A62D-80201C40696D}" destId="{6F12894F-4FA7-4D9F-BA2D-87CAC3DF5305}" srcOrd="1" destOrd="0" presId="urn:microsoft.com/office/officeart/2005/8/layout/radial1"/>
    <dgm:cxn modelId="{F0C47869-717B-4A9C-9AF2-B1F001369D35}" type="presOf" srcId="{D941F37C-404B-4089-851D-7FAA91734594}" destId="{00962C84-B992-4487-9CE4-8F8FAD72508F}" srcOrd="0" destOrd="0" presId="urn:microsoft.com/office/officeart/2005/8/layout/radial1"/>
    <dgm:cxn modelId="{D0CA4C4B-113A-4CCA-AA20-BC5E88AFD76B}" type="presOf" srcId="{BA65E7CA-FCB0-4474-94B9-12742394F2C7}" destId="{DA1FFA12-0D31-47A8-B7B1-B4FEDA374F6B}" srcOrd="0" destOrd="0" presId="urn:microsoft.com/office/officeart/2005/8/layout/radial1"/>
    <dgm:cxn modelId="{3131E347-4E4D-4ABD-A135-A519D3E45C2C}" type="presOf" srcId="{36E235C7-4466-459F-9B14-9E4F4A56E030}" destId="{FE6ECA3F-55B5-4D6A-9119-42FF0EFC17B0}" srcOrd="0" destOrd="0" presId="urn:microsoft.com/office/officeart/2005/8/layout/radial1"/>
    <dgm:cxn modelId="{A4884241-E1DB-4508-AE21-FEB3DC49FA57}" type="presOf" srcId="{7600E2FD-84ED-4357-BE22-3525570F9E96}" destId="{D8028ABD-2C1C-4A57-A307-846C272F2ED8}" srcOrd="0" destOrd="0" presId="urn:microsoft.com/office/officeart/2005/8/layout/radial1"/>
    <dgm:cxn modelId="{8D55A5D7-FD80-40AF-BCC8-2624CCA99CAB}" type="presOf" srcId="{1E33D52F-3575-4B6A-8D2A-053165570553}" destId="{83A5206C-91C5-4236-91C4-9C9FD65C34EB}" srcOrd="0" destOrd="0" presId="urn:microsoft.com/office/officeart/2005/8/layout/radial1"/>
    <dgm:cxn modelId="{CA163C23-3F42-41FE-8DF7-D6AE93242258}" type="presOf" srcId="{ACFC75A7-B2A8-40F6-A89E-DA9E58CFD133}" destId="{187A325A-16D0-4FBD-855E-46A52C4F2133}" srcOrd="0" destOrd="0" presId="urn:microsoft.com/office/officeart/2005/8/layout/radial1"/>
    <dgm:cxn modelId="{0AE27AE6-AE80-45CB-AD07-B9755636D86E}" srcId="{2C626355-2CDF-4622-AF26-2E5CCDDBD266}" destId="{604725DD-DFB0-48D0-8766-F751E59F48E1}" srcOrd="6" destOrd="0" parTransId="{94C4F6F4-8C8A-4A41-A097-AF0AF89FF85C}" sibTransId="{6A1EA72C-680C-4F86-9661-4CAF96A10A0B}"/>
    <dgm:cxn modelId="{3B3317FF-4BFA-49C9-BFC0-B1F389EAF123}" srcId="{2C626355-2CDF-4622-AF26-2E5CCDDBD266}" destId="{927856A1-ED16-42CD-9DD2-B3424320E980}" srcOrd="2" destOrd="0" parTransId="{7600E2FD-84ED-4357-BE22-3525570F9E96}" sibTransId="{58422715-59BD-4E31-82E0-01B3EB7AEE58}"/>
    <dgm:cxn modelId="{CAB6E82F-C932-4DF5-9323-E2BB61AAC3F0}" type="presOf" srcId="{927856A1-ED16-42CD-9DD2-B3424320E980}" destId="{6292E937-1C49-4CC6-8249-73C6955F2365}" srcOrd="0" destOrd="0" presId="urn:microsoft.com/office/officeart/2005/8/layout/radial1"/>
    <dgm:cxn modelId="{F455D4BC-966D-4F5A-BFE6-90F921C49DCC}" type="presOf" srcId="{6EC48EC2-72D8-4C61-BCBB-4385D55D1BB8}" destId="{130AA65D-C556-483F-A907-19390C4484E1}" srcOrd="0" destOrd="0" presId="urn:microsoft.com/office/officeart/2005/8/layout/radial1"/>
    <dgm:cxn modelId="{10AA7802-6D9E-4F07-8C80-130E36804C69}" type="presOf" srcId="{2C626355-2CDF-4622-AF26-2E5CCDDBD266}" destId="{691A12BC-13BF-45D7-89A1-8104E2EBE33A}" srcOrd="0" destOrd="0" presId="urn:microsoft.com/office/officeart/2005/8/layout/radial1"/>
    <dgm:cxn modelId="{3CE5D821-6151-4F9B-A987-4F216F5CC165}" type="presOf" srcId="{18C68DBD-AB0A-44BE-8DF9-5548F3CB8674}" destId="{ACB71842-1091-4F5B-B61F-3DE9D9BA8C8B}" srcOrd="0" destOrd="0" presId="urn:microsoft.com/office/officeart/2005/8/layout/radial1"/>
    <dgm:cxn modelId="{24B07514-3087-490A-911B-9B6EB09754DD}" type="presOf" srcId="{604725DD-DFB0-48D0-8766-F751E59F48E1}" destId="{B8876C88-7D08-4C74-A7BF-7FE6829FE0FC}" srcOrd="0" destOrd="0" presId="urn:microsoft.com/office/officeart/2005/8/layout/radial1"/>
    <dgm:cxn modelId="{9F89EF15-A325-49FC-BDEB-FC03980D5F0F}" type="presParOf" srcId="{187A325A-16D0-4FBD-855E-46A52C4F2133}" destId="{691A12BC-13BF-45D7-89A1-8104E2EBE33A}" srcOrd="0" destOrd="0" presId="urn:microsoft.com/office/officeart/2005/8/layout/radial1"/>
    <dgm:cxn modelId="{631567EE-BD4A-415E-B7F3-F288222E34B9}" type="presParOf" srcId="{187A325A-16D0-4FBD-855E-46A52C4F2133}" destId="{FE6ECA3F-55B5-4D6A-9119-42FF0EFC17B0}" srcOrd="1" destOrd="0" presId="urn:microsoft.com/office/officeart/2005/8/layout/radial1"/>
    <dgm:cxn modelId="{6021A60A-CA93-452A-875C-2B82769AB424}" type="presParOf" srcId="{FE6ECA3F-55B5-4D6A-9119-42FF0EFC17B0}" destId="{AE2220E6-482F-4CD4-AE13-A420AD44E0DE}" srcOrd="0" destOrd="0" presId="urn:microsoft.com/office/officeart/2005/8/layout/radial1"/>
    <dgm:cxn modelId="{8442F6F7-8B17-4225-8906-4AC5B0E93246}" type="presParOf" srcId="{187A325A-16D0-4FBD-855E-46A52C4F2133}" destId="{57785F45-0670-421B-9388-1711982686E6}" srcOrd="2" destOrd="0" presId="urn:microsoft.com/office/officeart/2005/8/layout/radial1"/>
    <dgm:cxn modelId="{7F64EDB6-ED91-40B6-9DCD-6380DFB22011}" type="presParOf" srcId="{187A325A-16D0-4FBD-855E-46A52C4F2133}" destId="{130AA65D-C556-483F-A907-19390C4484E1}" srcOrd="3" destOrd="0" presId="urn:microsoft.com/office/officeart/2005/8/layout/radial1"/>
    <dgm:cxn modelId="{01CBB3AE-DF25-4DD9-AA19-6DA45FF07BCB}" type="presParOf" srcId="{130AA65D-C556-483F-A907-19390C4484E1}" destId="{F30A70F2-F5CB-4BBE-9EB3-9D9854DF7AC4}" srcOrd="0" destOrd="0" presId="urn:microsoft.com/office/officeart/2005/8/layout/radial1"/>
    <dgm:cxn modelId="{616BF83F-76CE-4BFE-A94F-6C3E8A579FB6}" type="presParOf" srcId="{187A325A-16D0-4FBD-855E-46A52C4F2133}" destId="{C1F4CC1A-3460-4840-B814-BABAD600F42B}" srcOrd="4" destOrd="0" presId="urn:microsoft.com/office/officeart/2005/8/layout/radial1"/>
    <dgm:cxn modelId="{8CAA5A31-E457-428F-984B-D5853C2C5EFE}" type="presParOf" srcId="{187A325A-16D0-4FBD-855E-46A52C4F2133}" destId="{D8028ABD-2C1C-4A57-A307-846C272F2ED8}" srcOrd="5" destOrd="0" presId="urn:microsoft.com/office/officeart/2005/8/layout/radial1"/>
    <dgm:cxn modelId="{3A6FC0B0-7EFB-4F08-903D-24B1B3C82243}" type="presParOf" srcId="{D8028ABD-2C1C-4A57-A307-846C272F2ED8}" destId="{CB81E9D1-0EB8-46FC-BA10-76D46F739CEC}" srcOrd="0" destOrd="0" presId="urn:microsoft.com/office/officeart/2005/8/layout/radial1"/>
    <dgm:cxn modelId="{71A35E24-AA26-4BA5-84DD-9C0782C2106B}" type="presParOf" srcId="{187A325A-16D0-4FBD-855E-46A52C4F2133}" destId="{6292E937-1C49-4CC6-8249-73C6955F2365}" srcOrd="6" destOrd="0" presId="urn:microsoft.com/office/officeart/2005/8/layout/radial1"/>
    <dgm:cxn modelId="{5419F5A0-A7FA-471A-B8E8-9D7A4D023339}" type="presParOf" srcId="{187A325A-16D0-4FBD-855E-46A52C4F2133}" destId="{65BD3A87-EE00-40D3-A385-DF2D788F7B6F}" srcOrd="7" destOrd="0" presId="urn:microsoft.com/office/officeart/2005/8/layout/radial1"/>
    <dgm:cxn modelId="{DD7CC6D7-8A93-4872-9E5D-E1AEE4C417A1}" type="presParOf" srcId="{65BD3A87-EE00-40D3-A385-DF2D788F7B6F}" destId="{6F12894F-4FA7-4D9F-BA2D-87CAC3DF5305}" srcOrd="0" destOrd="0" presId="urn:microsoft.com/office/officeart/2005/8/layout/radial1"/>
    <dgm:cxn modelId="{9D7F4DF8-40F7-4984-9FA8-764AFE4C97F0}" type="presParOf" srcId="{187A325A-16D0-4FBD-855E-46A52C4F2133}" destId="{ACB71842-1091-4F5B-B61F-3DE9D9BA8C8B}" srcOrd="8" destOrd="0" presId="urn:microsoft.com/office/officeart/2005/8/layout/radial1"/>
    <dgm:cxn modelId="{AE94627C-97A5-43D0-A4B1-CB8BE9499602}" type="presParOf" srcId="{187A325A-16D0-4FBD-855E-46A52C4F2133}" destId="{55A956BC-993E-4324-8FD8-57AE901BD581}" srcOrd="9" destOrd="0" presId="urn:microsoft.com/office/officeart/2005/8/layout/radial1"/>
    <dgm:cxn modelId="{30B31919-C088-472F-91FE-F18B1D70E63B}" type="presParOf" srcId="{55A956BC-993E-4324-8FD8-57AE901BD581}" destId="{9FC7A37B-5124-4586-9F6A-457B05046E88}" srcOrd="0" destOrd="0" presId="urn:microsoft.com/office/officeart/2005/8/layout/radial1"/>
    <dgm:cxn modelId="{480E258D-1156-4498-9ABA-421BA88B3D36}" type="presParOf" srcId="{187A325A-16D0-4FBD-855E-46A52C4F2133}" destId="{00962C84-B992-4487-9CE4-8F8FAD72508F}" srcOrd="10" destOrd="0" presId="urn:microsoft.com/office/officeart/2005/8/layout/radial1"/>
    <dgm:cxn modelId="{1688DBF3-5E75-4A97-964E-3B5FEB6975A6}" type="presParOf" srcId="{187A325A-16D0-4FBD-855E-46A52C4F2133}" destId="{83A5206C-91C5-4236-91C4-9C9FD65C34EB}" srcOrd="11" destOrd="0" presId="urn:microsoft.com/office/officeart/2005/8/layout/radial1"/>
    <dgm:cxn modelId="{F81D4DE1-350C-4CA4-9F73-815D7FC33FB4}" type="presParOf" srcId="{83A5206C-91C5-4236-91C4-9C9FD65C34EB}" destId="{ACD3FF34-5F19-45FB-81DB-E7F2E76A338E}" srcOrd="0" destOrd="0" presId="urn:microsoft.com/office/officeart/2005/8/layout/radial1"/>
    <dgm:cxn modelId="{8AB37575-9115-44F5-9989-E034687A6673}" type="presParOf" srcId="{187A325A-16D0-4FBD-855E-46A52C4F2133}" destId="{DA1FFA12-0D31-47A8-B7B1-B4FEDA374F6B}" srcOrd="12" destOrd="0" presId="urn:microsoft.com/office/officeart/2005/8/layout/radial1"/>
    <dgm:cxn modelId="{97F4543A-009B-4BE4-B706-8EA39FA70013}" type="presParOf" srcId="{187A325A-16D0-4FBD-855E-46A52C4F2133}" destId="{BD27EA4C-94B8-467E-AABA-AC74AB1CCE0F}" srcOrd="13" destOrd="0" presId="urn:microsoft.com/office/officeart/2005/8/layout/radial1"/>
    <dgm:cxn modelId="{D1BCADF9-82E3-4EF5-A0E9-5912613179CC}" type="presParOf" srcId="{BD27EA4C-94B8-467E-AABA-AC74AB1CCE0F}" destId="{D1C64C2E-E322-4730-BB70-1D392262D1EA}" srcOrd="0" destOrd="0" presId="urn:microsoft.com/office/officeart/2005/8/layout/radial1"/>
    <dgm:cxn modelId="{FE84C128-3F58-4E75-80C6-E615A367F0D3}" type="presParOf" srcId="{187A325A-16D0-4FBD-855E-46A52C4F2133}" destId="{B8876C88-7D08-4C74-A7BF-7FE6829FE0FC}" srcOrd="14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B756F-9235-48DA-9CED-D979681E8AC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1A97DF-E959-4A8B-B638-286CCE123E68}">
      <dgm:prSet phldrT="[Text]" custT="1"/>
      <dgm:spPr>
        <a:solidFill>
          <a:srgbClr val="00B05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7200" dirty="0" smtClean="0">
              <a:latin typeface="NikoshBAN" pitchFamily="2" charset="0"/>
              <a:cs typeface="NikoshBAN" pitchFamily="2" charset="0"/>
            </a:rPr>
            <a:t>জাবেদা</a:t>
          </a:r>
          <a:endParaRPr lang="en-US" sz="7200" dirty="0">
            <a:latin typeface="NikoshBAN" pitchFamily="2" charset="0"/>
            <a:cs typeface="NikoshBAN" pitchFamily="2" charset="0"/>
          </a:endParaRPr>
        </a:p>
      </dgm:t>
    </dgm:pt>
    <dgm:pt modelId="{3DD62240-1E55-46EC-91F5-9646A259CE46}" type="parTrans" cxnId="{23EF0D76-D54D-45D6-BE39-FDBF47C44CB8}">
      <dgm:prSet/>
      <dgm:spPr/>
      <dgm:t>
        <a:bodyPr/>
        <a:lstStyle/>
        <a:p>
          <a:endParaRPr lang="en-US"/>
        </a:p>
      </dgm:t>
    </dgm:pt>
    <dgm:pt modelId="{8A420FE8-A10A-4F58-8D8D-C2C094469BA7}" type="sibTrans" cxnId="{23EF0D76-D54D-45D6-BE39-FDBF47C44CB8}">
      <dgm:prSet/>
      <dgm:spPr/>
      <dgm:t>
        <a:bodyPr/>
        <a:lstStyle/>
        <a:p>
          <a:endParaRPr lang="en-US"/>
        </a:p>
      </dgm:t>
    </dgm:pt>
    <dgm:pt modelId="{A60D78ED-A76D-4914-B135-A9E4D862F3E0}">
      <dgm:prSet phldrT="[Text]" custT="1"/>
      <dgm:spPr>
        <a:solidFill>
          <a:srgbClr val="00206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sz="2800" b="1" dirty="0" smtClean="0">
              <a:latin typeface="NikoshBAN" pitchFamily="2" charset="0"/>
              <a:cs typeface="NikoshBAN" pitchFamily="2" charset="0"/>
            </a:rPr>
            <a:t>বিশেষ জাবেদা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8472B3D-591C-4FA0-9475-683A30222E91}" type="parTrans" cxnId="{FCA0FAD5-DBD1-46E9-8425-0D3F8A5C79A6}">
      <dgm:prSet/>
      <dgm:spPr/>
      <dgm:t>
        <a:bodyPr/>
        <a:lstStyle/>
        <a:p>
          <a:endParaRPr lang="en-US"/>
        </a:p>
      </dgm:t>
    </dgm:pt>
    <dgm:pt modelId="{47EDE171-711E-4E7B-B1D3-2DF25B55F583}" type="sibTrans" cxnId="{FCA0FAD5-DBD1-46E9-8425-0D3F8A5C79A6}">
      <dgm:prSet/>
      <dgm:spPr/>
      <dgm:t>
        <a:bodyPr/>
        <a:lstStyle/>
        <a:p>
          <a:endParaRPr lang="en-US"/>
        </a:p>
      </dgm:t>
    </dgm:pt>
    <dgm:pt modelId="{00B925B7-E567-41FE-BE49-CC4ED6D1C4BC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ক্রয় জাবেদা</a:t>
          </a:r>
          <a:endParaRPr lang="en-US" sz="36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F919C38C-E0E8-4ABD-BF39-2CF7DDF65B06}" type="parTrans" cxnId="{83618DA6-935B-4A2D-9CD9-4808FC6091D7}">
      <dgm:prSet/>
      <dgm:spPr/>
      <dgm:t>
        <a:bodyPr/>
        <a:lstStyle/>
        <a:p>
          <a:endParaRPr lang="en-US"/>
        </a:p>
      </dgm:t>
    </dgm:pt>
    <dgm:pt modelId="{E4682FF9-5FEC-48F0-9AA8-07F62E339120}" type="sibTrans" cxnId="{83618DA6-935B-4A2D-9CD9-4808FC6091D7}">
      <dgm:prSet/>
      <dgm:spPr/>
      <dgm:t>
        <a:bodyPr/>
        <a:lstStyle/>
        <a:p>
          <a:endParaRPr lang="en-US"/>
        </a:p>
      </dgm:t>
    </dgm:pt>
    <dgm:pt modelId="{FA284926-C1C4-410C-A9BD-99A7A6214DE9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বিক্রয় জাবেদা</a:t>
          </a:r>
        </a:p>
      </dgm:t>
    </dgm:pt>
    <dgm:pt modelId="{850E7E6D-40E2-4944-B1F0-C65616CDDB55}" type="parTrans" cxnId="{41F598B2-1300-4813-BE14-B21CEA281221}">
      <dgm:prSet/>
      <dgm:spPr/>
      <dgm:t>
        <a:bodyPr/>
        <a:lstStyle/>
        <a:p>
          <a:endParaRPr lang="en-US"/>
        </a:p>
      </dgm:t>
    </dgm:pt>
    <dgm:pt modelId="{5A328EE4-E365-4C2B-81FF-42C0DDDBD23F}" type="sibTrans" cxnId="{41F598B2-1300-4813-BE14-B21CEA281221}">
      <dgm:prSet/>
      <dgm:spPr/>
      <dgm:t>
        <a:bodyPr/>
        <a:lstStyle/>
        <a:p>
          <a:endParaRPr lang="en-US"/>
        </a:p>
      </dgm:t>
    </dgm:pt>
    <dgm:pt modelId="{0920ECC1-CFA2-473B-AC53-FE713EE91499}">
      <dgm:prSet phldrT="[Text]" custT="1"/>
      <dgm:spPr>
        <a:solidFill>
          <a:srgbClr val="C0000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sz="3200" b="1" dirty="0" smtClean="0">
              <a:latin typeface="NikoshBAN" pitchFamily="2" charset="0"/>
              <a:cs typeface="NikoshBAN" pitchFamily="2" charset="0"/>
            </a:rPr>
            <a:t>প্রকৃত জাবেদা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A179B65-2A95-4B07-B07A-64467CC062B3}" type="parTrans" cxnId="{226ADB38-59C4-4F93-99E4-47817E1EE3F1}">
      <dgm:prSet/>
      <dgm:spPr/>
      <dgm:t>
        <a:bodyPr/>
        <a:lstStyle/>
        <a:p>
          <a:endParaRPr lang="en-US"/>
        </a:p>
      </dgm:t>
    </dgm:pt>
    <dgm:pt modelId="{8CEB8E0F-F95E-45E4-89D3-B7E293012C4C}" type="sibTrans" cxnId="{226ADB38-59C4-4F93-99E4-47817E1EE3F1}">
      <dgm:prSet/>
      <dgm:spPr/>
      <dgm:t>
        <a:bodyPr/>
        <a:lstStyle/>
        <a:p>
          <a:endParaRPr lang="en-US"/>
        </a:p>
      </dgm:t>
    </dgm:pt>
    <dgm:pt modelId="{3885FB22-40D8-4AE6-8EA3-1D2CC5A9C39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সংশোধনী জাবেদা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C077F97-FB40-4409-8D39-1D05A7D8F0CC}" type="parTrans" cxnId="{CC2E04BB-3DC5-4547-8416-C4B74EA65997}">
      <dgm:prSet/>
      <dgm:spPr/>
      <dgm:t>
        <a:bodyPr/>
        <a:lstStyle/>
        <a:p>
          <a:endParaRPr lang="en-US"/>
        </a:p>
      </dgm:t>
    </dgm:pt>
    <dgm:pt modelId="{6F0CD44B-8253-4577-8D05-2F8D14B10747}" type="sibTrans" cxnId="{CC2E04BB-3DC5-4547-8416-C4B74EA65997}">
      <dgm:prSet/>
      <dgm:spPr/>
      <dgm:t>
        <a:bodyPr/>
        <a:lstStyle/>
        <a:p>
          <a:endParaRPr lang="en-US"/>
        </a:p>
      </dgm:t>
    </dgm:pt>
    <dgm:pt modelId="{E19A7C4E-E159-4A14-8734-1B6A9DC8C1A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ক্রয় ফেরত জাবেদা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BE57F87-ADCB-4D3C-95E0-6398FA061EE3}" type="parTrans" cxnId="{FB5A590E-CC45-4C7D-997E-EDF24090EF26}">
      <dgm:prSet/>
      <dgm:spPr/>
      <dgm:t>
        <a:bodyPr/>
        <a:lstStyle/>
        <a:p>
          <a:endParaRPr lang="en-US"/>
        </a:p>
      </dgm:t>
    </dgm:pt>
    <dgm:pt modelId="{8BDB639A-B5D3-44DC-82C8-94F575F5E246}" type="sibTrans" cxnId="{FB5A590E-CC45-4C7D-997E-EDF24090EF26}">
      <dgm:prSet/>
      <dgm:spPr/>
      <dgm:t>
        <a:bodyPr/>
        <a:lstStyle/>
        <a:p>
          <a:endParaRPr lang="en-US"/>
        </a:p>
      </dgm:t>
    </dgm:pt>
    <dgm:pt modelId="{1AB56670-2BA7-4270-8279-9A89829417C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বিক্রয় ফেরত জাবেদা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05D6A31-6695-4BB2-B63D-613F91C1038F}" type="parTrans" cxnId="{9BE478F3-096F-40B1-AB52-876E52676A27}">
      <dgm:prSet/>
      <dgm:spPr/>
      <dgm:t>
        <a:bodyPr/>
        <a:lstStyle/>
        <a:p>
          <a:endParaRPr lang="en-US"/>
        </a:p>
      </dgm:t>
    </dgm:pt>
    <dgm:pt modelId="{95F838AB-34EB-4A39-B890-11C77AFB72D5}" type="sibTrans" cxnId="{9BE478F3-096F-40B1-AB52-876E52676A27}">
      <dgm:prSet/>
      <dgm:spPr/>
      <dgm:t>
        <a:bodyPr/>
        <a:lstStyle/>
        <a:p>
          <a:endParaRPr lang="en-US"/>
        </a:p>
      </dgm:t>
    </dgm:pt>
    <dgm:pt modelId="{1E2FD208-A87C-47F4-8303-32BD8A2D51D4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নগদ  প্রপ্তি জাবেদা </a:t>
          </a:r>
          <a:endParaRPr lang="en-US" sz="3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CE18ED8A-CE70-465E-802F-F6D09D825C70}" type="parTrans" cxnId="{14076070-7394-412B-A842-D4BEBE9784AF}">
      <dgm:prSet/>
      <dgm:spPr/>
      <dgm:t>
        <a:bodyPr/>
        <a:lstStyle/>
        <a:p>
          <a:endParaRPr lang="en-US"/>
        </a:p>
      </dgm:t>
    </dgm:pt>
    <dgm:pt modelId="{8E3DDFDD-F150-4E0A-B675-25504F7C91CF}" type="sibTrans" cxnId="{14076070-7394-412B-A842-D4BEBE9784AF}">
      <dgm:prSet/>
      <dgm:spPr/>
      <dgm:t>
        <a:bodyPr/>
        <a:lstStyle/>
        <a:p>
          <a:endParaRPr lang="en-US"/>
        </a:p>
      </dgm:t>
    </dgm:pt>
    <dgm:pt modelId="{25868B0F-459B-415C-8DEE-838EEF3A05F5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নগদ প্রদান জাবেদা</a:t>
          </a:r>
          <a:r>
            <a:rPr lang="en-US" sz="1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14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477DD2C9-93A1-4ED2-968D-2EB48D70FB19}" type="parTrans" cxnId="{3DA7E391-C187-4E1B-9BC8-03E49743ED1E}">
      <dgm:prSet/>
      <dgm:spPr/>
      <dgm:t>
        <a:bodyPr/>
        <a:lstStyle/>
        <a:p>
          <a:endParaRPr lang="en-US"/>
        </a:p>
      </dgm:t>
    </dgm:pt>
    <dgm:pt modelId="{F62EBC2D-61F8-46F0-9126-78CCF79207AF}" type="sibTrans" cxnId="{3DA7E391-C187-4E1B-9BC8-03E49743ED1E}">
      <dgm:prSet/>
      <dgm:spPr/>
      <dgm:t>
        <a:bodyPr/>
        <a:lstStyle/>
        <a:p>
          <a:endParaRPr lang="en-US"/>
        </a:p>
      </dgm:t>
    </dgm:pt>
    <dgm:pt modelId="{66A7E71E-F8FE-497D-B7F2-037339395A97}">
      <dgm:prSet custT="1"/>
      <dgm:spPr>
        <a:solidFill>
          <a:srgbClr val="C00000"/>
        </a:solidFill>
      </dgm:spPr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সমন্বয় জাবেদা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4DF7684-DEA3-4EEC-81A7-964BD328D72D}" type="parTrans" cxnId="{1C0BB00B-54A9-459D-917E-EF90BF53275A}">
      <dgm:prSet/>
      <dgm:spPr/>
      <dgm:t>
        <a:bodyPr/>
        <a:lstStyle/>
        <a:p>
          <a:endParaRPr lang="en-US"/>
        </a:p>
      </dgm:t>
    </dgm:pt>
    <dgm:pt modelId="{F93BA0E0-8405-4653-A1A7-BC7B414F805F}" type="sibTrans" cxnId="{1C0BB00B-54A9-459D-917E-EF90BF53275A}">
      <dgm:prSet/>
      <dgm:spPr/>
      <dgm:t>
        <a:bodyPr/>
        <a:lstStyle/>
        <a:p>
          <a:endParaRPr lang="en-US"/>
        </a:p>
      </dgm:t>
    </dgm:pt>
    <dgm:pt modelId="{BED9B646-8D8B-4D7E-8D66-CEAD9DE156E6}">
      <dgm:prSet custT="1"/>
      <dgm:spPr>
        <a:solidFill>
          <a:srgbClr val="C00000"/>
        </a:solidFill>
      </dgm:spPr>
      <dgm:t>
        <a:bodyPr/>
        <a:lstStyle/>
        <a:p>
          <a:r>
            <a:rPr lang="en-US" sz="3200" dirty="0" smtClean="0">
              <a:latin typeface="NikoshBAN" pitchFamily="2" charset="0"/>
              <a:cs typeface="NikoshBAN" pitchFamily="2" charset="0"/>
            </a:rPr>
            <a:t>সমাপনি জাবেদা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8EBB405-3990-4627-88A4-09D78B426256}" type="parTrans" cxnId="{A1C5FD3E-FE38-4B4A-AE69-447ACC1667CE}">
      <dgm:prSet/>
      <dgm:spPr/>
      <dgm:t>
        <a:bodyPr/>
        <a:lstStyle/>
        <a:p>
          <a:endParaRPr lang="en-US"/>
        </a:p>
      </dgm:t>
    </dgm:pt>
    <dgm:pt modelId="{7DBCFC92-28AD-44AD-9109-F38A18744577}" type="sibTrans" cxnId="{A1C5FD3E-FE38-4B4A-AE69-447ACC1667CE}">
      <dgm:prSet/>
      <dgm:spPr/>
      <dgm:t>
        <a:bodyPr/>
        <a:lstStyle/>
        <a:p>
          <a:endParaRPr lang="en-US"/>
        </a:p>
      </dgm:t>
    </dgm:pt>
    <dgm:pt modelId="{835514C9-7C32-4FA6-9EB6-DF80F2BBDAC8}">
      <dgm:prSet custT="1"/>
      <dgm:spPr>
        <a:solidFill>
          <a:srgbClr val="C00000"/>
        </a:solidFill>
      </dgm:spPr>
      <dgm:t>
        <a:bodyPr/>
        <a:lstStyle/>
        <a:p>
          <a:r>
            <a:rPr lang="en-US" sz="3200" dirty="0" smtClean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প্ররম্ভিক জাবেদা </a:t>
          </a:r>
          <a:endParaRPr lang="en-US" sz="3200" dirty="0">
            <a:solidFill>
              <a:schemeClr val="accent1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46907B4A-1EA4-47A6-B74B-C5E6B26ADEA8}" type="parTrans" cxnId="{AA1684E7-2F8F-46B9-BE46-8613F8C0989F}">
      <dgm:prSet/>
      <dgm:spPr/>
      <dgm:t>
        <a:bodyPr/>
        <a:lstStyle/>
        <a:p>
          <a:endParaRPr lang="en-US"/>
        </a:p>
      </dgm:t>
    </dgm:pt>
    <dgm:pt modelId="{891B16FA-3DFD-4C6D-8BB8-EDAC4F9DC7C9}" type="sibTrans" cxnId="{AA1684E7-2F8F-46B9-BE46-8613F8C0989F}">
      <dgm:prSet/>
      <dgm:spPr/>
      <dgm:t>
        <a:bodyPr/>
        <a:lstStyle/>
        <a:p>
          <a:endParaRPr lang="en-US"/>
        </a:p>
      </dgm:t>
    </dgm:pt>
    <dgm:pt modelId="{68173BC3-6884-4975-9A2C-2332FEB21908}" type="pres">
      <dgm:prSet presAssocID="{DF2B756F-9235-48DA-9CED-D979681E8A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E2E95-8B48-430F-9C5D-F3E7EA40E75A}" type="pres">
      <dgm:prSet presAssocID="{1A1A97DF-E959-4A8B-B638-286CCE123E68}" presName="root1" presStyleCnt="0"/>
      <dgm:spPr/>
    </dgm:pt>
    <dgm:pt modelId="{62171F4A-9868-48EB-A287-E45795443A89}" type="pres">
      <dgm:prSet presAssocID="{1A1A97DF-E959-4A8B-B638-286CCE123E68}" presName="LevelOneTextNode" presStyleLbl="node0" presStyleIdx="0" presStyleCnt="1" custScaleX="243714" custScaleY="282587" custLinFactX="-79103" custLinFactNeighborX="-100000" custLinFactNeighborY="-20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FAB816-FFC8-4A5A-95CD-7BB5361F2D6B}" type="pres">
      <dgm:prSet presAssocID="{1A1A97DF-E959-4A8B-B638-286CCE123E68}" presName="level2hierChild" presStyleCnt="0"/>
      <dgm:spPr/>
    </dgm:pt>
    <dgm:pt modelId="{A6C534B3-F369-4944-9FCE-FA3EBB1123C4}" type="pres">
      <dgm:prSet presAssocID="{08472B3D-591C-4FA0-9475-683A30222E9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210FF90-B384-49E3-9D55-9B0D75029ECE}" type="pres">
      <dgm:prSet presAssocID="{08472B3D-591C-4FA0-9475-683A30222E9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140DA26-3C21-432F-B93C-A6808669FEA9}" type="pres">
      <dgm:prSet presAssocID="{A60D78ED-A76D-4914-B135-A9E4D862F3E0}" presName="root2" presStyleCnt="0"/>
      <dgm:spPr/>
    </dgm:pt>
    <dgm:pt modelId="{EEB3AE12-386D-40DF-95ED-BCBC712156BE}" type="pres">
      <dgm:prSet presAssocID="{A60D78ED-A76D-4914-B135-A9E4D862F3E0}" presName="LevelTwoTextNode" presStyleLbl="node2" presStyleIdx="0" presStyleCnt="2" custScaleX="184314" custScaleY="140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06966E-29FC-4623-B9E6-D1B2478F1D16}" type="pres">
      <dgm:prSet presAssocID="{A60D78ED-A76D-4914-B135-A9E4D862F3E0}" presName="level3hierChild" presStyleCnt="0"/>
      <dgm:spPr/>
    </dgm:pt>
    <dgm:pt modelId="{C7F37BEC-7631-4413-921B-B336E4410B39}" type="pres">
      <dgm:prSet presAssocID="{F919C38C-E0E8-4ABD-BF39-2CF7DDF65B06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CAAA91DD-F304-4FBC-A9C1-64719AA3A085}" type="pres">
      <dgm:prSet presAssocID="{F919C38C-E0E8-4ABD-BF39-2CF7DDF65B06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EA4407BF-BA22-490C-BF98-E1FCA959FAA7}" type="pres">
      <dgm:prSet presAssocID="{00B925B7-E567-41FE-BE49-CC4ED6D1C4BC}" presName="root2" presStyleCnt="0"/>
      <dgm:spPr/>
    </dgm:pt>
    <dgm:pt modelId="{C5F53642-8415-40FE-8721-97EA372A058E}" type="pres">
      <dgm:prSet presAssocID="{00B925B7-E567-41FE-BE49-CC4ED6D1C4BC}" presName="LevelTwoTextNode" presStyleLbl="node3" presStyleIdx="0" presStyleCnt="10" custScaleX="315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119BC0-B82D-40EE-9F3C-304881D097CC}" type="pres">
      <dgm:prSet presAssocID="{00B925B7-E567-41FE-BE49-CC4ED6D1C4BC}" presName="level3hierChild" presStyleCnt="0"/>
      <dgm:spPr/>
    </dgm:pt>
    <dgm:pt modelId="{A3657FA1-DB4E-4592-AF3B-B6344EC033F6}" type="pres">
      <dgm:prSet presAssocID="{850E7E6D-40E2-4944-B1F0-C65616CDDB55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1605F5BF-F7F4-4861-B97F-52EC422EEFA5}" type="pres">
      <dgm:prSet presAssocID="{850E7E6D-40E2-4944-B1F0-C65616CDDB55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C7DDE07B-82B9-4A67-80A7-2072DA392C57}" type="pres">
      <dgm:prSet presAssocID="{FA284926-C1C4-410C-A9BD-99A7A6214DE9}" presName="root2" presStyleCnt="0"/>
      <dgm:spPr/>
    </dgm:pt>
    <dgm:pt modelId="{4C03BB33-D7DB-48EE-AD07-6CE46D8137AD}" type="pres">
      <dgm:prSet presAssocID="{FA284926-C1C4-410C-A9BD-99A7A6214DE9}" presName="LevelTwoTextNode" presStyleLbl="node3" presStyleIdx="1" presStyleCnt="10" custScaleX="315393" custLinFactNeighborX="1572" custLinFactNeighborY="-4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45AC6-46AC-43F3-B141-EB18A10D8F42}" type="pres">
      <dgm:prSet presAssocID="{FA284926-C1C4-410C-A9BD-99A7A6214DE9}" presName="level3hierChild" presStyleCnt="0"/>
      <dgm:spPr/>
    </dgm:pt>
    <dgm:pt modelId="{420DB1D3-3DF1-41E4-9AC5-E656E985C1A2}" type="pres">
      <dgm:prSet presAssocID="{0BE57F87-ADCB-4D3C-95E0-6398FA061EE3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4CC4764F-F1CB-4A82-A454-3CE0186F858B}" type="pres">
      <dgm:prSet presAssocID="{0BE57F87-ADCB-4D3C-95E0-6398FA061EE3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76D6BF44-756B-4FFE-9888-CB4634E00190}" type="pres">
      <dgm:prSet presAssocID="{E19A7C4E-E159-4A14-8734-1B6A9DC8C1AB}" presName="root2" presStyleCnt="0"/>
      <dgm:spPr/>
    </dgm:pt>
    <dgm:pt modelId="{B751A6EC-927C-4F94-882A-F590BF064B8E}" type="pres">
      <dgm:prSet presAssocID="{E19A7C4E-E159-4A14-8734-1B6A9DC8C1AB}" presName="LevelTwoTextNode" presStyleLbl="node3" presStyleIdx="2" presStyleCnt="10" custScaleX="315494" custLinFactNeighborX="-51" custLinFactNeighborY="-5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B2CCFC-A904-49C8-B6FD-9B76209B4F3E}" type="pres">
      <dgm:prSet presAssocID="{E19A7C4E-E159-4A14-8734-1B6A9DC8C1AB}" presName="level3hierChild" presStyleCnt="0"/>
      <dgm:spPr/>
    </dgm:pt>
    <dgm:pt modelId="{D378D74A-1633-4BC8-A353-423B18E31B0A}" type="pres">
      <dgm:prSet presAssocID="{B05D6A31-6695-4BB2-B63D-613F91C1038F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B8F0F3FF-2F4B-4BA1-B58C-427B2E3D81DE}" type="pres">
      <dgm:prSet presAssocID="{B05D6A31-6695-4BB2-B63D-613F91C1038F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988014DB-A1C0-45E8-ABC6-BE03E72B389C}" type="pres">
      <dgm:prSet presAssocID="{1AB56670-2BA7-4270-8279-9A89829417C4}" presName="root2" presStyleCnt="0"/>
      <dgm:spPr/>
    </dgm:pt>
    <dgm:pt modelId="{559458E8-B4B9-4295-B2BB-FD131563D62A}" type="pres">
      <dgm:prSet presAssocID="{1AB56670-2BA7-4270-8279-9A89829417C4}" presName="LevelTwoTextNode" presStyleLbl="node3" presStyleIdx="3" presStyleCnt="10" custScaleX="317730" custLinFactNeighborX="-379" custLinFactNeighborY="3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CB43F-6182-460E-A517-44D7E191FBCE}" type="pres">
      <dgm:prSet presAssocID="{1AB56670-2BA7-4270-8279-9A89829417C4}" presName="level3hierChild" presStyleCnt="0"/>
      <dgm:spPr/>
    </dgm:pt>
    <dgm:pt modelId="{DFDE4716-0564-40BB-B1D0-4C1A92228682}" type="pres">
      <dgm:prSet presAssocID="{CE18ED8A-CE70-465E-802F-F6D09D825C70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63F77204-5C1C-4209-B41B-523B051EE0D7}" type="pres">
      <dgm:prSet presAssocID="{CE18ED8A-CE70-465E-802F-F6D09D825C70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363451AE-ABF3-4573-8EFA-38284C97ADC7}" type="pres">
      <dgm:prSet presAssocID="{1E2FD208-A87C-47F4-8303-32BD8A2D51D4}" presName="root2" presStyleCnt="0"/>
      <dgm:spPr/>
    </dgm:pt>
    <dgm:pt modelId="{5EC8BC89-31BA-4BF6-8B25-3C3467D1D59C}" type="pres">
      <dgm:prSet presAssocID="{1E2FD208-A87C-47F4-8303-32BD8A2D51D4}" presName="LevelTwoTextNode" presStyleLbl="node3" presStyleIdx="4" presStyleCnt="10" custScaleX="317233" custLinFactNeighborX="1038" custLinFactNeighborY="-5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75F512-BE11-463B-824A-74653F7C727E}" type="pres">
      <dgm:prSet presAssocID="{1E2FD208-A87C-47F4-8303-32BD8A2D51D4}" presName="level3hierChild" presStyleCnt="0"/>
      <dgm:spPr/>
    </dgm:pt>
    <dgm:pt modelId="{50D50B2B-2E2D-4427-A8B6-C04B9FDBBD5A}" type="pres">
      <dgm:prSet presAssocID="{477DD2C9-93A1-4ED2-968D-2EB48D70FB19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F5D256C7-FB14-40A5-AF34-04C55BC55F2F}" type="pres">
      <dgm:prSet presAssocID="{477DD2C9-93A1-4ED2-968D-2EB48D70FB19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B86A0A21-0E54-4736-855F-E61EDFF5C9F0}" type="pres">
      <dgm:prSet presAssocID="{25868B0F-459B-415C-8DEE-838EEF3A05F5}" presName="root2" presStyleCnt="0"/>
      <dgm:spPr/>
    </dgm:pt>
    <dgm:pt modelId="{5F0B185A-897B-4DEF-81ED-B96908C957CA}" type="pres">
      <dgm:prSet presAssocID="{25868B0F-459B-415C-8DEE-838EEF3A05F5}" presName="LevelTwoTextNode" presStyleLbl="node3" presStyleIdx="5" presStyleCnt="10" custScaleX="3138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A454D-36B1-43FE-8A76-C65E17E2F97B}" type="pres">
      <dgm:prSet presAssocID="{25868B0F-459B-415C-8DEE-838EEF3A05F5}" presName="level3hierChild" presStyleCnt="0"/>
      <dgm:spPr/>
    </dgm:pt>
    <dgm:pt modelId="{8B7633B4-1D9D-4F06-9891-023BD1675483}" type="pres">
      <dgm:prSet presAssocID="{FA179B65-2A95-4B07-B07A-64467CC062B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4851137-B8B7-4F49-BA54-EC763E3EE673}" type="pres">
      <dgm:prSet presAssocID="{FA179B65-2A95-4B07-B07A-64467CC062B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E010E6F-420F-4C3B-B5F8-958E58F1BA5F}" type="pres">
      <dgm:prSet presAssocID="{0920ECC1-CFA2-473B-AC53-FE713EE91499}" presName="root2" presStyleCnt="0"/>
      <dgm:spPr/>
    </dgm:pt>
    <dgm:pt modelId="{0ACFC3C1-426A-487D-83B7-A45B8757828F}" type="pres">
      <dgm:prSet presAssocID="{0920ECC1-CFA2-473B-AC53-FE713EE91499}" presName="LevelTwoTextNode" presStyleLbl="node2" presStyleIdx="1" presStyleCnt="2" custScaleX="184315" custScaleY="124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D1403-1CD2-4816-8DAA-D20B75B89E67}" type="pres">
      <dgm:prSet presAssocID="{0920ECC1-CFA2-473B-AC53-FE713EE91499}" presName="level3hierChild" presStyleCnt="0"/>
      <dgm:spPr/>
    </dgm:pt>
    <dgm:pt modelId="{3CDEB29A-A7FD-47E4-ADAD-859D4462BA1E}" type="pres">
      <dgm:prSet presAssocID="{AC077F97-FB40-4409-8D39-1D05A7D8F0CC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B6169F22-1536-4AB6-960E-DC4550535652}" type="pres">
      <dgm:prSet presAssocID="{AC077F97-FB40-4409-8D39-1D05A7D8F0CC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83F706A7-EA78-47B7-9FF0-FDD6F5AAB458}" type="pres">
      <dgm:prSet presAssocID="{3885FB22-40D8-4AE6-8EA3-1D2CC5A9C394}" presName="root2" presStyleCnt="0"/>
      <dgm:spPr/>
    </dgm:pt>
    <dgm:pt modelId="{46D0324C-9479-40A3-9507-3A82D70441C9}" type="pres">
      <dgm:prSet presAssocID="{3885FB22-40D8-4AE6-8EA3-1D2CC5A9C394}" presName="LevelTwoTextNode" presStyleLbl="node3" presStyleIdx="6" presStyleCnt="10" custScaleX="311474" custLinFactNeighborX="3191" custLinFactNeighborY="1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817E6C-FE10-4A8D-A415-6180E18C227E}" type="pres">
      <dgm:prSet presAssocID="{3885FB22-40D8-4AE6-8EA3-1D2CC5A9C394}" presName="level3hierChild" presStyleCnt="0"/>
      <dgm:spPr/>
    </dgm:pt>
    <dgm:pt modelId="{24F94A9D-EBC3-4975-9DA5-600938426664}" type="pres">
      <dgm:prSet presAssocID="{44DF7684-DEA3-4EEC-81A7-964BD328D72D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E9392CED-F99C-4B21-B6DA-2F5220F6CEF1}" type="pres">
      <dgm:prSet presAssocID="{44DF7684-DEA3-4EEC-81A7-964BD328D72D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000D230F-39D6-4B59-B266-4FA41A0BDF27}" type="pres">
      <dgm:prSet presAssocID="{66A7E71E-F8FE-497D-B7F2-037339395A97}" presName="root2" presStyleCnt="0"/>
      <dgm:spPr/>
    </dgm:pt>
    <dgm:pt modelId="{1925D2E1-77A1-4173-BEBF-741E02A27EC2}" type="pres">
      <dgm:prSet presAssocID="{66A7E71E-F8FE-497D-B7F2-037339395A97}" presName="LevelTwoTextNode" presStyleLbl="node3" presStyleIdx="7" presStyleCnt="10" custScaleX="316427" custLinFactNeighborX="1440" custLinFactNeighborY="2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32000-A4A6-4F84-8EDB-3A3DD876C49F}" type="pres">
      <dgm:prSet presAssocID="{66A7E71E-F8FE-497D-B7F2-037339395A97}" presName="level3hierChild" presStyleCnt="0"/>
      <dgm:spPr/>
    </dgm:pt>
    <dgm:pt modelId="{2AA2032E-1307-4D94-9FE7-6787E5A0DAB1}" type="pres">
      <dgm:prSet presAssocID="{68EBB405-3990-4627-88A4-09D78B426256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705511CE-5E65-499E-8E39-44E651A76DF4}" type="pres">
      <dgm:prSet presAssocID="{68EBB405-3990-4627-88A4-09D78B426256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79AC1F97-C300-4D0D-B60D-5FD47EFD3751}" type="pres">
      <dgm:prSet presAssocID="{BED9B646-8D8B-4D7E-8D66-CEAD9DE156E6}" presName="root2" presStyleCnt="0"/>
      <dgm:spPr/>
    </dgm:pt>
    <dgm:pt modelId="{3E3FA644-219A-4C3A-8DEC-69A611F25750}" type="pres">
      <dgm:prSet presAssocID="{BED9B646-8D8B-4D7E-8D66-CEAD9DE156E6}" presName="LevelTwoTextNode" presStyleLbl="node3" presStyleIdx="8" presStyleCnt="10" custScaleX="319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C60D2-81E8-4E72-9983-0119FF02F5BF}" type="pres">
      <dgm:prSet presAssocID="{BED9B646-8D8B-4D7E-8D66-CEAD9DE156E6}" presName="level3hierChild" presStyleCnt="0"/>
      <dgm:spPr/>
    </dgm:pt>
    <dgm:pt modelId="{53BB3F66-45AD-49E4-852D-15C9C3063F5D}" type="pres">
      <dgm:prSet presAssocID="{46907B4A-1EA4-47A6-B74B-C5E6B26ADEA8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8534175C-48C3-4BA7-B96A-73ECBE7BE153}" type="pres">
      <dgm:prSet presAssocID="{46907B4A-1EA4-47A6-B74B-C5E6B26ADEA8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97504126-50B5-43B3-88CD-E80A00D8B00F}" type="pres">
      <dgm:prSet presAssocID="{835514C9-7C32-4FA6-9EB6-DF80F2BBDAC8}" presName="root2" presStyleCnt="0"/>
      <dgm:spPr/>
    </dgm:pt>
    <dgm:pt modelId="{C0CEA233-9167-4210-AB47-B03FB04AD447}" type="pres">
      <dgm:prSet presAssocID="{835514C9-7C32-4FA6-9EB6-DF80F2BBDAC8}" presName="LevelTwoTextNode" presStyleLbl="node3" presStyleIdx="9" presStyleCnt="10" custScaleX="330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AEA62-00D1-42E7-82C9-FF53D374B414}" type="pres">
      <dgm:prSet presAssocID="{835514C9-7C32-4FA6-9EB6-DF80F2BBDAC8}" presName="level3hierChild" presStyleCnt="0"/>
      <dgm:spPr/>
    </dgm:pt>
  </dgm:ptLst>
  <dgm:cxnLst>
    <dgm:cxn modelId="{AF5C4E1A-831F-4378-A0BF-B3CC3CAE323F}" type="presOf" srcId="{1E2FD208-A87C-47F4-8303-32BD8A2D51D4}" destId="{5EC8BC89-31BA-4BF6-8B25-3C3467D1D59C}" srcOrd="0" destOrd="0" presId="urn:microsoft.com/office/officeart/2005/8/layout/hierarchy2"/>
    <dgm:cxn modelId="{AA1684E7-2F8F-46B9-BE46-8613F8C0989F}" srcId="{0920ECC1-CFA2-473B-AC53-FE713EE91499}" destId="{835514C9-7C32-4FA6-9EB6-DF80F2BBDAC8}" srcOrd="3" destOrd="0" parTransId="{46907B4A-1EA4-47A6-B74B-C5E6B26ADEA8}" sibTransId="{891B16FA-3DFD-4C6D-8BB8-EDAC4F9DC7C9}"/>
    <dgm:cxn modelId="{71094C01-D8D8-4CC9-AE37-9DC8E1A36728}" type="presOf" srcId="{68EBB405-3990-4627-88A4-09D78B426256}" destId="{705511CE-5E65-499E-8E39-44E651A76DF4}" srcOrd="1" destOrd="0" presId="urn:microsoft.com/office/officeart/2005/8/layout/hierarchy2"/>
    <dgm:cxn modelId="{C40055DD-1B6D-4E8B-8038-AEB35BE54AA5}" type="presOf" srcId="{08472B3D-591C-4FA0-9475-683A30222E91}" destId="{2210FF90-B384-49E3-9D55-9B0D75029ECE}" srcOrd="1" destOrd="0" presId="urn:microsoft.com/office/officeart/2005/8/layout/hierarchy2"/>
    <dgm:cxn modelId="{500E2E6D-EA5E-48B8-BF86-8C184D5B3711}" type="presOf" srcId="{AC077F97-FB40-4409-8D39-1D05A7D8F0CC}" destId="{B6169F22-1536-4AB6-960E-DC4550535652}" srcOrd="1" destOrd="0" presId="urn:microsoft.com/office/officeart/2005/8/layout/hierarchy2"/>
    <dgm:cxn modelId="{0DA39B17-3FDF-44C5-94BC-69584B2B4D09}" type="presOf" srcId="{E19A7C4E-E159-4A14-8734-1B6A9DC8C1AB}" destId="{B751A6EC-927C-4F94-882A-F590BF064B8E}" srcOrd="0" destOrd="0" presId="urn:microsoft.com/office/officeart/2005/8/layout/hierarchy2"/>
    <dgm:cxn modelId="{F53E9AEA-DA0A-4D7D-93A2-ACEF45EE42D6}" type="presOf" srcId="{00B925B7-E567-41FE-BE49-CC4ED6D1C4BC}" destId="{C5F53642-8415-40FE-8721-97EA372A058E}" srcOrd="0" destOrd="0" presId="urn:microsoft.com/office/officeart/2005/8/layout/hierarchy2"/>
    <dgm:cxn modelId="{FB5A590E-CC45-4C7D-997E-EDF24090EF26}" srcId="{A60D78ED-A76D-4914-B135-A9E4D862F3E0}" destId="{E19A7C4E-E159-4A14-8734-1B6A9DC8C1AB}" srcOrd="2" destOrd="0" parTransId="{0BE57F87-ADCB-4D3C-95E0-6398FA061EE3}" sibTransId="{8BDB639A-B5D3-44DC-82C8-94F575F5E246}"/>
    <dgm:cxn modelId="{F7619916-25B7-4563-A0AF-4F05C6993A51}" type="presOf" srcId="{0920ECC1-CFA2-473B-AC53-FE713EE91499}" destId="{0ACFC3C1-426A-487D-83B7-A45B8757828F}" srcOrd="0" destOrd="0" presId="urn:microsoft.com/office/officeart/2005/8/layout/hierarchy2"/>
    <dgm:cxn modelId="{CC2E04BB-3DC5-4547-8416-C4B74EA65997}" srcId="{0920ECC1-CFA2-473B-AC53-FE713EE91499}" destId="{3885FB22-40D8-4AE6-8EA3-1D2CC5A9C394}" srcOrd="0" destOrd="0" parTransId="{AC077F97-FB40-4409-8D39-1D05A7D8F0CC}" sibTransId="{6F0CD44B-8253-4577-8D05-2F8D14B10747}"/>
    <dgm:cxn modelId="{226ADB38-59C4-4F93-99E4-47817E1EE3F1}" srcId="{1A1A97DF-E959-4A8B-B638-286CCE123E68}" destId="{0920ECC1-CFA2-473B-AC53-FE713EE91499}" srcOrd="1" destOrd="0" parTransId="{FA179B65-2A95-4B07-B07A-64467CC062B3}" sibTransId="{8CEB8E0F-F95E-45E4-89D3-B7E293012C4C}"/>
    <dgm:cxn modelId="{BF385AD4-5C6E-4789-B681-420F0091EF09}" type="presOf" srcId="{DF2B756F-9235-48DA-9CED-D979681E8ACA}" destId="{68173BC3-6884-4975-9A2C-2332FEB21908}" srcOrd="0" destOrd="0" presId="urn:microsoft.com/office/officeart/2005/8/layout/hierarchy2"/>
    <dgm:cxn modelId="{252FBC55-D2DC-47CE-AE69-0D3838F114AF}" type="presOf" srcId="{CE18ED8A-CE70-465E-802F-F6D09D825C70}" destId="{63F77204-5C1C-4209-B41B-523B051EE0D7}" srcOrd="1" destOrd="0" presId="urn:microsoft.com/office/officeart/2005/8/layout/hierarchy2"/>
    <dgm:cxn modelId="{38110DBB-E070-4261-8D78-1FDA07BD366C}" type="presOf" srcId="{3885FB22-40D8-4AE6-8EA3-1D2CC5A9C394}" destId="{46D0324C-9479-40A3-9507-3A82D70441C9}" srcOrd="0" destOrd="0" presId="urn:microsoft.com/office/officeart/2005/8/layout/hierarchy2"/>
    <dgm:cxn modelId="{276096EE-298A-472E-8E62-9B625E7DB907}" type="presOf" srcId="{FA179B65-2A95-4B07-B07A-64467CC062B3}" destId="{8B7633B4-1D9D-4F06-9891-023BD1675483}" srcOrd="0" destOrd="0" presId="urn:microsoft.com/office/officeart/2005/8/layout/hierarchy2"/>
    <dgm:cxn modelId="{81D41D99-548E-4DB9-B886-519897592619}" type="presOf" srcId="{850E7E6D-40E2-4944-B1F0-C65616CDDB55}" destId="{1605F5BF-F7F4-4861-B97F-52EC422EEFA5}" srcOrd="1" destOrd="0" presId="urn:microsoft.com/office/officeart/2005/8/layout/hierarchy2"/>
    <dgm:cxn modelId="{14076070-7394-412B-A842-D4BEBE9784AF}" srcId="{A60D78ED-A76D-4914-B135-A9E4D862F3E0}" destId="{1E2FD208-A87C-47F4-8303-32BD8A2D51D4}" srcOrd="4" destOrd="0" parTransId="{CE18ED8A-CE70-465E-802F-F6D09D825C70}" sibTransId="{8E3DDFDD-F150-4E0A-B675-25504F7C91CF}"/>
    <dgm:cxn modelId="{0CB338D6-37C0-4457-923C-37878965C9DB}" type="presOf" srcId="{A60D78ED-A76D-4914-B135-A9E4D862F3E0}" destId="{EEB3AE12-386D-40DF-95ED-BCBC712156BE}" srcOrd="0" destOrd="0" presId="urn:microsoft.com/office/officeart/2005/8/layout/hierarchy2"/>
    <dgm:cxn modelId="{D3BC17E3-1A7A-4822-B817-D8D7E281BBA7}" type="presOf" srcId="{66A7E71E-F8FE-497D-B7F2-037339395A97}" destId="{1925D2E1-77A1-4173-BEBF-741E02A27EC2}" srcOrd="0" destOrd="0" presId="urn:microsoft.com/office/officeart/2005/8/layout/hierarchy2"/>
    <dgm:cxn modelId="{C2933F87-B585-49FB-B0A2-F1804429C7DF}" type="presOf" srcId="{1AB56670-2BA7-4270-8279-9A89829417C4}" destId="{559458E8-B4B9-4295-B2BB-FD131563D62A}" srcOrd="0" destOrd="0" presId="urn:microsoft.com/office/officeart/2005/8/layout/hierarchy2"/>
    <dgm:cxn modelId="{54A12D24-31C5-4D37-B5F3-3AF3624167C5}" type="presOf" srcId="{0BE57F87-ADCB-4D3C-95E0-6398FA061EE3}" destId="{4CC4764F-F1CB-4A82-A454-3CE0186F858B}" srcOrd="1" destOrd="0" presId="urn:microsoft.com/office/officeart/2005/8/layout/hierarchy2"/>
    <dgm:cxn modelId="{16F9706C-26A5-4F98-AF9A-51B471764114}" type="presOf" srcId="{FA179B65-2A95-4B07-B07A-64467CC062B3}" destId="{44851137-B8B7-4F49-BA54-EC763E3EE673}" srcOrd="1" destOrd="0" presId="urn:microsoft.com/office/officeart/2005/8/layout/hierarchy2"/>
    <dgm:cxn modelId="{41F598B2-1300-4813-BE14-B21CEA281221}" srcId="{A60D78ED-A76D-4914-B135-A9E4D862F3E0}" destId="{FA284926-C1C4-410C-A9BD-99A7A6214DE9}" srcOrd="1" destOrd="0" parTransId="{850E7E6D-40E2-4944-B1F0-C65616CDDB55}" sibTransId="{5A328EE4-E365-4C2B-81FF-42C0DDDBD23F}"/>
    <dgm:cxn modelId="{E028DFD4-CBE3-429F-B37E-B06AF8ACD362}" type="presOf" srcId="{44DF7684-DEA3-4EEC-81A7-964BD328D72D}" destId="{24F94A9D-EBC3-4975-9DA5-600938426664}" srcOrd="0" destOrd="0" presId="urn:microsoft.com/office/officeart/2005/8/layout/hierarchy2"/>
    <dgm:cxn modelId="{1C0BB00B-54A9-459D-917E-EF90BF53275A}" srcId="{0920ECC1-CFA2-473B-AC53-FE713EE91499}" destId="{66A7E71E-F8FE-497D-B7F2-037339395A97}" srcOrd="1" destOrd="0" parTransId="{44DF7684-DEA3-4EEC-81A7-964BD328D72D}" sibTransId="{F93BA0E0-8405-4653-A1A7-BC7B414F805F}"/>
    <dgm:cxn modelId="{F62854E3-E648-424B-8094-C00B214FBF51}" type="presOf" srcId="{BED9B646-8D8B-4D7E-8D66-CEAD9DE156E6}" destId="{3E3FA644-219A-4C3A-8DEC-69A611F25750}" srcOrd="0" destOrd="0" presId="urn:microsoft.com/office/officeart/2005/8/layout/hierarchy2"/>
    <dgm:cxn modelId="{44F56E2A-A1D9-4085-B56B-6E17E1ADFA64}" type="presOf" srcId="{F919C38C-E0E8-4ABD-BF39-2CF7DDF65B06}" destId="{C7F37BEC-7631-4413-921B-B336E4410B39}" srcOrd="0" destOrd="0" presId="urn:microsoft.com/office/officeart/2005/8/layout/hierarchy2"/>
    <dgm:cxn modelId="{7B2B88D4-072F-49E9-8AC4-251677B50502}" type="presOf" srcId="{F919C38C-E0E8-4ABD-BF39-2CF7DDF65B06}" destId="{CAAA91DD-F304-4FBC-A9C1-64719AA3A085}" srcOrd="1" destOrd="0" presId="urn:microsoft.com/office/officeart/2005/8/layout/hierarchy2"/>
    <dgm:cxn modelId="{83618DA6-935B-4A2D-9CD9-4808FC6091D7}" srcId="{A60D78ED-A76D-4914-B135-A9E4D862F3E0}" destId="{00B925B7-E567-41FE-BE49-CC4ED6D1C4BC}" srcOrd="0" destOrd="0" parTransId="{F919C38C-E0E8-4ABD-BF39-2CF7DDF65B06}" sibTransId="{E4682FF9-5FEC-48F0-9AA8-07F62E339120}"/>
    <dgm:cxn modelId="{9BE478F3-096F-40B1-AB52-876E52676A27}" srcId="{A60D78ED-A76D-4914-B135-A9E4D862F3E0}" destId="{1AB56670-2BA7-4270-8279-9A89829417C4}" srcOrd="3" destOrd="0" parTransId="{B05D6A31-6695-4BB2-B63D-613F91C1038F}" sibTransId="{95F838AB-34EB-4A39-B890-11C77AFB72D5}"/>
    <dgm:cxn modelId="{23EF0D76-D54D-45D6-BE39-FDBF47C44CB8}" srcId="{DF2B756F-9235-48DA-9CED-D979681E8ACA}" destId="{1A1A97DF-E959-4A8B-B638-286CCE123E68}" srcOrd="0" destOrd="0" parTransId="{3DD62240-1E55-46EC-91F5-9646A259CE46}" sibTransId="{8A420FE8-A10A-4F58-8D8D-C2C094469BA7}"/>
    <dgm:cxn modelId="{5ABAF859-F925-40BD-B20A-566AC35DFDC9}" type="presOf" srcId="{44DF7684-DEA3-4EEC-81A7-964BD328D72D}" destId="{E9392CED-F99C-4B21-B6DA-2F5220F6CEF1}" srcOrd="1" destOrd="0" presId="urn:microsoft.com/office/officeart/2005/8/layout/hierarchy2"/>
    <dgm:cxn modelId="{FE74FD92-4FBD-453C-B467-0D71B4067725}" type="presOf" srcId="{08472B3D-591C-4FA0-9475-683A30222E91}" destId="{A6C534B3-F369-4944-9FCE-FA3EBB1123C4}" srcOrd="0" destOrd="0" presId="urn:microsoft.com/office/officeart/2005/8/layout/hierarchy2"/>
    <dgm:cxn modelId="{3C491DA8-FA78-4B00-805E-A7C4A3E7DF48}" type="presOf" srcId="{46907B4A-1EA4-47A6-B74B-C5E6B26ADEA8}" destId="{8534175C-48C3-4BA7-B96A-73ECBE7BE153}" srcOrd="1" destOrd="0" presId="urn:microsoft.com/office/officeart/2005/8/layout/hierarchy2"/>
    <dgm:cxn modelId="{99AE8A64-0F2F-400E-88FE-9D9A4CFAD342}" type="presOf" srcId="{CE18ED8A-CE70-465E-802F-F6D09D825C70}" destId="{DFDE4716-0564-40BB-B1D0-4C1A92228682}" srcOrd="0" destOrd="0" presId="urn:microsoft.com/office/officeart/2005/8/layout/hierarchy2"/>
    <dgm:cxn modelId="{E8AB67B5-BAAE-43CE-8B39-BF8FD3DAC64B}" type="presOf" srcId="{477DD2C9-93A1-4ED2-968D-2EB48D70FB19}" destId="{F5D256C7-FB14-40A5-AF34-04C55BC55F2F}" srcOrd="1" destOrd="0" presId="urn:microsoft.com/office/officeart/2005/8/layout/hierarchy2"/>
    <dgm:cxn modelId="{B5F19C36-DA60-4B47-B5CC-9DAB151568DD}" type="presOf" srcId="{B05D6A31-6695-4BB2-B63D-613F91C1038F}" destId="{D378D74A-1633-4BC8-A353-423B18E31B0A}" srcOrd="0" destOrd="0" presId="urn:microsoft.com/office/officeart/2005/8/layout/hierarchy2"/>
    <dgm:cxn modelId="{78E27843-5B1D-4DA1-819C-69386C5EF4CA}" type="presOf" srcId="{46907B4A-1EA4-47A6-B74B-C5E6B26ADEA8}" destId="{53BB3F66-45AD-49E4-852D-15C9C3063F5D}" srcOrd="0" destOrd="0" presId="urn:microsoft.com/office/officeart/2005/8/layout/hierarchy2"/>
    <dgm:cxn modelId="{9A6CD472-7A8E-4ABE-B27D-375EECEE907D}" type="presOf" srcId="{0BE57F87-ADCB-4D3C-95E0-6398FA061EE3}" destId="{420DB1D3-3DF1-41E4-9AC5-E656E985C1A2}" srcOrd="0" destOrd="0" presId="urn:microsoft.com/office/officeart/2005/8/layout/hierarchy2"/>
    <dgm:cxn modelId="{A8267788-FC83-47C4-9F83-315509D85F0D}" type="presOf" srcId="{25868B0F-459B-415C-8DEE-838EEF3A05F5}" destId="{5F0B185A-897B-4DEF-81ED-B96908C957CA}" srcOrd="0" destOrd="0" presId="urn:microsoft.com/office/officeart/2005/8/layout/hierarchy2"/>
    <dgm:cxn modelId="{FCA0FAD5-DBD1-46E9-8425-0D3F8A5C79A6}" srcId="{1A1A97DF-E959-4A8B-B638-286CCE123E68}" destId="{A60D78ED-A76D-4914-B135-A9E4D862F3E0}" srcOrd="0" destOrd="0" parTransId="{08472B3D-591C-4FA0-9475-683A30222E91}" sibTransId="{47EDE171-711E-4E7B-B1D3-2DF25B55F583}"/>
    <dgm:cxn modelId="{92A1E66E-A1AE-45B3-8158-9E6A291CCA87}" type="presOf" srcId="{B05D6A31-6695-4BB2-B63D-613F91C1038F}" destId="{B8F0F3FF-2F4B-4BA1-B58C-427B2E3D81DE}" srcOrd="1" destOrd="0" presId="urn:microsoft.com/office/officeart/2005/8/layout/hierarchy2"/>
    <dgm:cxn modelId="{8D6960F4-8A2C-4A46-BF62-A4286D25B247}" type="presOf" srcId="{68EBB405-3990-4627-88A4-09D78B426256}" destId="{2AA2032E-1307-4D94-9FE7-6787E5A0DAB1}" srcOrd="0" destOrd="0" presId="urn:microsoft.com/office/officeart/2005/8/layout/hierarchy2"/>
    <dgm:cxn modelId="{A1C5FD3E-FE38-4B4A-AE69-447ACC1667CE}" srcId="{0920ECC1-CFA2-473B-AC53-FE713EE91499}" destId="{BED9B646-8D8B-4D7E-8D66-CEAD9DE156E6}" srcOrd="2" destOrd="0" parTransId="{68EBB405-3990-4627-88A4-09D78B426256}" sibTransId="{7DBCFC92-28AD-44AD-9109-F38A18744577}"/>
    <dgm:cxn modelId="{3DA7E391-C187-4E1B-9BC8-03E49743ED1E}" srcId="{A60D78ED-A76D-4914-B135-A9E4D862F3E0}" destId="{25868B0F-459B-415C-8DEE-838EEF3A05F5}" srcOrd="5" destOrd="0" parTransId="{477DD2C9-93A1-4ED2-968D-2EB48D70FB19}" sibTransId="{F62EBC2D-61F8-46F0-9126-78CCF79207AF}"/>
    <dgm:cxn modelId="{D6953D80-C1CF-4F95-AD3A-8D84F11AAC3E}" type="presOf" srcId="{FA284926-C1C4-410C-A9BD-99A7A6214DE9}" destId="{4C03BB33-D7DB-48EE-AD07-6CE46D8137AD}" srcOrd="0" destOrd="0" presId="urn:microsoft.com/office/officeart/2005/8/layout/hierarchy2"/>
    <dgm:cxn modelId="{F01A5BE6-1711-4889-9651-C8989CEF7B43}" type="presOf" srcId="{850E7E6D-40E2-4944-B1F0-C65616CDDB55}" destId="{A3657FA1-DB4E-4592-AF3B-B6344EC033F6}" srcOrd="0" destOrd="0" presId="urn:microsoft.com/office/officeart/2005/8/layout/hierarchy2"/>
    <dgm:cxn modelId="{3CEA3D95-47EB-4529-915A-9275D4E2448E}" type="presOf" srcId="{AC077F97-FB40-4409-8D39-1D05A7D8F0CC}" destId="{3CDEB29A-A7FD-47E4-ADAD-859D4462BA1E}" srcOrd="0" destOrd="0" presId="urn:microsoft.com/office/officeart/2005/8/layout/hierarchy2"/>
    <dgm:cxn modelId="{55628D3E-1D4B-40B7-97A6-ED4D2543A30D}" type="presOf" srcId="{1A1A97DF-E959-4A8B-B638-286CCE123E68}" destId="{62171F4A-9868-48EB-A287-E45795443A89}" srcOrd="0" destOrd="0" presId="urn:microsoft.com/office/officeart/2005/8/layout/hierarchy2"/>
    <dgm:cxn modelId="{09743D4B-6C26-475C-869D-0B79E7B169D0}" type="presOf" srcId="{477DD2C9-93A1-4ED2-968D-2EB48D70FB19}" destId="{50D50B2B-2E2D-4427-A8B6-C04B9FDBBD5A}" srcOrd="0" destOrd="0" presId="urn:microsoft.com/office/officeart/2005/8/layout/hierarchy2"/>
    <dgm:cxn modelId="{0DF1A62B-2FFB-40C6-A3DD-EAD90A0CD069}" type="presOf" srcId="{835514C9-7C32-4FA6-9EB6-DF80F2BBDAC8}" destId="{C0CEA233-9167-4210-AB47-B03FB04AD447}" srcOrd="0" destOrd="0" presId="urn:microsoft.com/office/officeart/2005/8/layout/hierarchy2"/>
    <dgm:cxn modelId="{648BBBA3-C248-4E42-98BC-1EC5417DAE46}" type="presParOf" srcId="{68173BC3-6884-4975-9A2C-2332FEB21908}" destId="{2DFE2E95-8B48-430F-9C5D-F3E7EA40E75A}" srcOrd="0" destOrd="0" presId="urn:microsoft.com/office/officeart/2005/8/layout/hierarchy2"/>
    <dgm:cxn modelId="{D9594D83-FCAB-4359-8970-5022AB063E90}" type="presParOf" srcId="{2DFE2E95-8B48-430F-9C5D-F3E7EA40E75A}" destId="{62171F4A-9868-48EB-A287-E45795443A89}" srcOrd="0" destOrd="0" presId="urn:microsoft.com/office/officeart/2005/8/layout/hierarchy2"/>
    <dgm:cxn modelId="{6DF511E4-986C-4BCB-AA43-1FADC99624D0}" type="presParOf" srcId="{2DFE2E95-8B48-430F-9C5D-F3E7EA40E75A}" destId="{41FAB816-FFC8-4A5A-95CD-7BB5361F2D6B}" srcOrd="1" destOrd="0" presId="urn:microsoft.com/office/officeart/2005/8/layout/hierarchy2"/>
    <dgm:cxn modelId="{83FBB4E3-B7D2-4EAC-8D6C-FA7988436B21}" type="presParOf" srcId="{41FAB816-FFC8-4A5A-95CD-7BB5361F2D6B}" destId="{A6C534B3-F369-4944-9FCE-FA3EBB1123C4}" srcOrd="0" destOrd="0" presId="urn:microsoft.com/office/officeart/2005/8/layout/hierarchy2"/>
    <dgm:cxn modelId="{2DE296AF-3C00-4659-850E-6DE370F36DB5}" type="presParOf" srcId="{A6C534B3-F369-4944-9FCE-FA3EBB1123C4}" destId="{2210FF90-B384-49E3-9D55-9B0D75029ECE}" srcOrd="0" destOrd="0" presId="urn:microsoft.com/office/officeart/2005/8/layout/hierarchy2"/>
    <dgm:cxn modelId="{66A02E29-3951-43BF-91A5-79EDF5895348}" type="presParOf" srcId="{41FAB816-FFC8-4A5A-95CD-7BB5361F2D6B}" destId="{E140DA26-3C21-432F-B93C-A6808669FEA9}" srcOrd="1" destOrd="0" presId="urn:microsoft.com/office/officeart/2005/8/layout/hierarchy2"/>
    <dgm:cxn modelId="{BC57A251-2A8E-4599-B9AE-0436C9A4FABA}" type="presParOf" srcId="{E140DA26-3C21-432F-B93C-A6808669FEA9}" destId="{EEB3AE12-386D-40DF-95ED-BCBC712156BE}" srcOrd="0" destOrd="0" presId="urn:microsoft.com/office/officeart/2005/8/layout/hierarchy2"/>
    <dgm:cxn modelId="{4D2FA7E0-6223-4CC2-BC50-919F97E94A70}" type="presParOf" srcId="{E140DA26-3C21-432F-B93C-A6808669FEA9}" destId="{7E06966E-29FC-4623-B9E6-D1B2478F1D16}" srcOrd="1" destOrd="0" presId="urn:microsoft.com/office/officeart/2005/8/layout/hierarchy2"/>
    <dgm:cxn modelId="{E4334BBF-5B32-42C8-BE30-DB19BD84CD42}" type="presParOf" srcId="{7E06966E-29FC-4623-B9E6-D1B2478F1D16}" destId="{C7F37BEC-7631-4413-921B-B336E4410B39}" srcOrd="0" destOrd="0" presId="urn:microsoft.com/office/officeart/2005/8/layout/hierarchy2"/>
    <dgm:cxn modelId="{3AF5D7EF-3F82-4595-8A0A-FBD83988B798}" type="presParOf" srcId="{C7F37BEC-7631-4413-921B-B336E4410B39}" destId="{CAAA91DD-F304-4FBC-A9C1-64719AA3A085}" srcOrd="0" destOrd="0" presId="urn:microsoft.com/office/officeart/2005/8/layout/hierarchy2"/>
    <dgm:cxn modelId="{995C20C6-30A3-4796-9FDE-56D2275BE1C1}" type="presParOf" srcId="{7E06966E-29FC-4623-B9E6-D1B2478F1D16}" destId="{EA4407BF-BA22-490C-BF98-E1FCA959FAA7}" srcOrd="1" destOrd="0" presId="urn:microsoft.com/office/officeart/2005/8/layout/hierarchy2"/>
    <dgm:cxn modelId="{0B90B80D-B9AD-4168-8300-85977AE4A0AD}" type="presParOf" srcId="{EA4407BF-BA22-490C-BF98-E1FCA959FAA7}" destId="{C5F53642-8415-40FE-8721-97EA372A058E}" srcOrd="0" destOrd="0" presId="urn:microsoft.com/office/officeart/2005/8/layout/hierarchy2"/>
    <dgm:cxn modelId="{69DDEB9E-C0D2-4F53-A3D6-6EDAC498206C}" type="presParOf" srcId="{EA4407BF-BA22-490C-BF98-E1FCA959FAA7}" destId="{70119BC0-B82D-40EE-9F3C-304881D097CC}" srcOrd="1" destOrd="0" presId="urn:microsoft.com/office/officeart/2005/8/layout/hierarchy2"/>
    <dgm:cxn modelId="{52B73009-6C14-4BC9-9D0D-3775EFB75B82}" type="presParOf" srcId="{7E06966E-29FC-4623-B9E6-D1B2478F1D16}" destId="{A3657FA1-DB4E-4592-AF3B-B6344EC033F6}" srcOrd="2" destOrd="0" presId="urn:microsoft.com/office/officeart/2005/8/layout/hierarchy2"/>
    <dgm:cxn modelId="{5A3CE8ED-994A-4499-BF61-658B1355C29A}" type="presParOf" srcId="{A3657FA1-DB4E-4592-AF3B-B6344EC033F6}" destId="{1605F5BF-F7F4-4861-B97F-52EC422EEFA5}" srcOrd="0" destOrd="0" presId="urn:microsoft.com/office/officeart/2005/8/layout/hierarchy2"/>
    <dgm:cxn modelId="{BC3EC92C-22C2-410C-8B6C-37F08BCE2F80}" type="presParOf" srcId="{7E06966E-29FC-4623-B9E6-D1B2478F1D16}" destId="{C7DDE07B-82B9-4A67-80A7-2072DA392C57}" srcOrd="3" destOrd="0" presId="urn:microsoft.com/office/officeart/2005/8/layout/hierarchy2"/>
    <dgm:cxn modelId="{BF329109-E03F-4FDF-A675-158AC8500145}" type="presParOf" srcId="{C7DDE07B-82B9-4A67-80A7-2072DA392C57}" destId="{4C03BB33-D7DB-48EE-AD07-6CE46D8137AD}" srcOrd="0" destOrd="0" presId="urn:microsoft.com/office/officeart/2005/8/layout/hierarchy2"/>
    <dgm:cxn modelId="{89A36D94-5164-48B9-9D8A-16A68A7F1666}" type="presParOf" srcId="{C7DDE07B-82B9-4A67-80A7-2072DA392C57}" destId="{04445AC6-46AC-43F3-B141-EB18A10D8F42}" srcOrd="1" destOrd="0" presId="urn:microsoft.com/office/officeart/2005/8/layout/hierarchy2"/>
    <dgm:cxn modelId="{F2BE88C1-8FD6-4887-B621-4F35B75D3528}" type="presParOf" srcId="{7E06966E-29FC-4623-B9E6-D1B2478F1D16}" destId="{420DB1D3-3DF1-41E4-9AC5-E656E985C1A2}" srcOrd="4" destOrd="0" presId="urn:microsoft.com/office/officeart/2005/8/layout/hierarchy2"/>
    <dgm:cxn modelId="{C24F8DFB-73EF-4B4E-91DE-2AA505F8870C}" type="presParOf" srcId="{420DB1D3-3DF1-41E4-9AC5-E656E985C1A2}" destId="{4CC4764F-F1CB-4A82-A454-3CE0186F858B}" srcOrd="0" destOrd="0" presId="urn:microsoft.com/office/officeart/2005/8/layout/hierarchy2"/>
    <dgm:cxn modelId="{70B6721E-F2B9-40A2-85BF-878F95F28E5A}" type="presParOf" srcId="{7E06966E-29FC-4623-B9E6-D1B2478F1D16}" destId="{76D6BF44-756B-4FFE-9888-CB4634E00190}" srcOrd="5" destOrd="0" presId="urn:microsoft.com/office/officeart/2005/8/layout/hierarchy2"/>
    <dgm:cxn modelId="{EA45BB07-96A8-462C-BEE8-BE5CBEFC7517}" type="presParOf" srcId="{76D6BF44-756B-4FFE-9888-CB4634E00190}" destId="{B751A6EC-927C-4F94-882A-F590BF064B8E}" srcOrd="0" destOrd="0" presId="urn:microsoft.com/office/officeart/2005/8/layout/hierarchy2"/>
    <dgm:cxn modelId="{4F57F234-0509-46E0-92D2-9FB70EE27AB2}" type="presParOf" srcId="{76D6BF44-756B-4FFE-9888-CB4634E00190}" destId="{FAB2CCFC-A904-49C8-B6FD-9B76209B4F3E}" srcOrd="1" destOrd="0" presId="urn:microsoft.com/office/officeart/2005/8/layout/hierarchy2"/>
    <dgm:cxn modelId="{21B2FC77-CEB7-4131-A818-29C3E63A69E6}" type="presParOf" srcId="{7E06966E-29FC-4623-B9E6-D1B2478F1D16}" destId="{D378D74A-1633-4BC8-A353-423B18E31B0A}" srcOrd="6" destOrd="0" presId="urn:microsoft.com/office/officeart/2005/8/layout/hierarchy2"/>
    <dgm:cxn modelId="{0E512111-76CF-4742-80BB-139457E771A1}" type="presParOf" srcId="{D378D74A-1633-4BC8-A353-423B18E31B0A}" destId="{B8F0F3FF-2F4B-4BA1-B58C-427B2E3D81DE}" srcOrd="0" destOrd="0" presId="urn:microsoft.com/office/officeart/2005/8/layout/hierarchy2"/>
    <dgm:cxn modelId="{B7EFF376-C62B-4252-844B-BF1953A7857F}" type="presParOf" srcId="{7E06966E-29FC-4623-B9E6-D1B2478F1D16}" destId="{988014DB-A1C0-45E8-ABC6-BE03E72B389C}" srcOrd="7" destOrd="0" presId="urn:microsoft.com/office/officeart/2005/8/layout/hierarchy2"/>
    <dgm:cxn modelId="{1414A890-C096-4784-8D97-975D26262A7B}" type="presParOf" srcId="{988014DB-A1C0-45E8-ABC6-BE03E72B389C}" destId="{559458E8-B4B9-4295-B2BB-FD131563D62A}" srcOrd="0" destOrd="0" presId="urn:microsoft.com/office/officeart/2005/8/layout/hierarchy2"/>
    <dgm:cxn modelId="{C6EACFE5-9E03-42AD-A084-FFC50D6167B8}" type="presParOf" srcId="{988014DB-A1C0-45E8-ABC6-BE03E72B389C}" destId="{1B4CB43F-6182-460E-A517-44D7E191FBCE}" srcOrd="1" destOrd="0" presId="urn:microsoft.com/office/officeart/2005/8/layout/hierarchy2"/>
    <dgm:cxn modelId="{A1214A89-32C0-4CDC-8F2D-4E50882B5473}" type="presParOf" srcId="{7E06966E-29FC-4623-B9E6-D1B2478F1D16}" destId="{DFDE4716-0564-40BB-B1D0-4C1A92228682}" srcOrd="8" destOrd="0" presId="urn:microsoft.com/office/officeart/2005/8/layout/hierarchy2"/>
    <dgm:cxn modelId="{126F9259-5023-4B94-9F2B-49D031466040}" type="presParOf" srcId="{DFDE4716-0564-40BB-B1D0-4C1A92228682}" destId="{63F77204-5C1C-4209-B41B-523B051EE0D7}" srcOrd="0" destOrd="0" presId="urn:microsoft.com/office/officeart/2005/8/layout/hierarchy2"/>
    <dgm:cxn modelId="{A2A67D05-8656-40BF-A5D1-512AC3B6F9EB}" type="presParOf" srcId="{7E06966E-29FC-4623-B9E6-D1B2478F1D16}" destId="{363451AE-ABF3-4573-8EFA-38284C97ADC7}" srcOrd="9" destOrd="0" presId="urn:microsoft.com/office/officeart/2005/8/layout/hierarchy2"/>
    <dgm:cxn modelId="{0339A3E6-9C69-41B6-87A9-76D22600872E}" type="presParOf" srcId="{363451AE-ABF3-4573-8EFA-38284C97ADC7}" destId="{5EC8BC89-31BA-4BF6-8B25-3C3467D1D59C}" srcOrd="0" destOrd="0" presId="urn:microsoft.com/office/officeart/2005/8/layout/hierarchy2"/>
    <dgm:cxn modelId="{B773A8E2-3D39-45E3-96EA-ADF5C35A9128}" type="presParOf" srcId="{363451AE-ABF3-4573-8EFA-38284C97ADC7}" destId="{6175F512-BE11-463B-824A-74653F7C727E}" srcOrd="1" destOrd="0" presId="urn:microsoft.com/office/officeart/2005/8/layout/hierarchy2"/>
    <dgm:cxn modelId="{AC2E9726-46B5-4562-9852-7B8D89B5EA45}" type="presParOf" srcId="{7E06966E-29FC-4623-B9E6-D1B2478F1D16}" destId="{50D50B2B-2E2D-4427-A8B6-C04B9FDBBD5A}" srcOrd="10" destOrd="0" presId="urn:microsoft.com/office/officeart/2005/8/layout/hierarchy2"/>
    <dgm:cxn modelId="{11A7A194-5CE1-4853-B934-2F74DDD07B68}" type="presParOf" srcId="{50D50B2B-2E2D-4427-A8B6-C04B9FDBBD5A}" destId="{F5D256C7-FB14-40A5-AF34-04C55BC55F2F}" srcOrd="0" destOrd="0" presId="urn:microsoft.com/office/officeart/2005/8/layout/hierarchy2"/>
    <dgm:cxn modelId="{000E59CA-22F4-4F10-87D7-0362E5BD8B46}" type="presParOf" srcId="{7E06966E-29FC-4623-B9E6-D1B2478F1D16}" destId="{B86A0A21-0E54-4736-855F-E61EDFF5C9F0}" srcOrd="11" destOrd="0" presId="urn:microsoft.com/office/officeart/2005/8/layout/hierarchy2"/>
    <dgm:cxn modelId="{DC98811F-3B33-456C-906C-C8461E9F2698}" type="presParOf" srcId="{B86A0A21-0E54-4736-855F-E61EDFF5C9F0}" destId="{5F0B185A-897B-4DEF-81ED-B96908C957CA}" srcOrd="0" destOrd="0" presId="urn:microsoft.com/office/officeart/2005/8/layout/hierarchy2"/>
    <dgm:cxn modelId="{27F98A00-BE5F-45FD-999C-95A91266D819}" type="presParOf" srcId="{B86A0A21-0E54-4736-855F-E61EDFF5C9F0}" destId="{E5BA454D-36B1-43FE-8A76-C65E17E2F97B}" srcOrd="1" destOrd="0" presId="urn:microsoft.com/office/officeart/2005/8/layout/hierarchy2"/>
    <dgm:cxn modelId="{2BE553F4-1A44-426E-B862-93ABC46A2BB1}" type="presParOf" srcId="{41FAB816-FFC8-4A5A-95CD-7BB5361F2D6B}" destId="{8B7633B4-1D9D-4F06-9891-023BD1675483}" srcOrd="2" destOrd="0" presId="urn:microsoft.com/office/officeart/2005/8/layout/hierarchy2"/>
    <dgm:cxn modelId="{9FE19A32-D98F-4D1C-815A-419B9888F6E5}" type="presParOf" srcId="{8B7633B4-1D9D-4F06-9891-023BD1675483}" destId="{44851137-B8B7-4F49-BA54-EC763E3EE673}" srcOrd="0" destOrd="0" presId="urn:microsoft.com/office/officeart/2005/8/layout/hierarchy2"/>
    <dgm:cxn modelId="{77C14C41-9522-45F3-B76C-F024082C602E}" type="presParOf" srcId="{41FAB816-FFC8-4A5A-95CD-7BB5361F2D6B}" destId="{6E010E6F-420F-4C3B-B5F8-958E58F1BA5F}" srcOrd="3" destOrd="0" presId="urn:microsoft.com/office/officeart/2005/8/layout/hierarchy2"/>
    <dgm:cxn modelId="{EA89C3BB-4783-4962-89BE-A5FB2033F554}" type="presParOf" srcId="{6E010E6F-420F-4C3B-B5F8-958E58F1BA5F}" destId="{0ACFC3C1-426A-487D-83B7-A45B8757828F}" srcOrd="0" destOrd="0" presId="urn:microsoft.com/office/officeart/2005/8/layout/hierarchy2"/>
    <dgm:cxn modelId="{E1BE8115-B735-4400-B3DB-B199BEEE0F05}" type="presParOf" srcId="{6E010E6F-420F-4C3B-B5F8-958E58F1BA5F}" destId="{AF4D1403-1CD2-4816-8DAA-D20B75B89E67}" srcOrd="1" destOrd="0" presId="urn:microsoft.com/office/officeart/2005/8/layout/hierarchy2"/>
    <dgm:cxn modelId="{15432F9B-D00E-4359-AD59-BA0B08A1C4C9}" type="presParOf" srcId="{AF4D1403-1CD2-4816-8DAA-D20B75B89E67}" destId="{3CDEB29A-A7FD-47E4-ADAD-859D4462BA1E}" srcOrd="0" destOrd="0" presId="urn:microsoft.com/office/officeart/2005/8/layout/hierarchy2"/>
    <dgm:cxn modelId="{5016D7B6-85DD-4AB7-8A88-5AFCF8F1E532}" type="presParOf" srcId="{3CDEB29A-A7FD-47E4-ADAD-859D4462BA1E}" destId="{B6169F22-1536-4AB6-960E-DC4550535652}" srcOrd="0" destOrd="0" presId="urn:microsoft.com/office/officeart/2005/8/layout/hierarchy2"/>
    <dgm:cxn modelId="{3D66AFB2-0978-4DDD-BD8E-0B612CF27C55}" type="presParOf" srcId="{AF4D1403-1CD2-4816-8DAA-D20B75B89E67}" destId="{83F706A7-EA78-47B7-9FF0-FDD6F5AAB458}" srcOrd="1" destOrd="0" presId="urn:microsoft.com/office/officeart/2005/8/layout/hierarchy2"/>
    <dgm:cxn modelId="{42A6181C-4D2A-44BD-AB66-1A49A1CD07D5}" type="presParOf" srcId="{83F706A7-EA78-47B7-9FF0-FDD6F5AAB458}" destId="{46D0324C-9479-40A3-9507-3A82D70441C9}" srcOrd="0" destOrd="0" presId="urn:microsoft.com/office/officeart/2005/8/layout/hierarchy2"/>
    <dgm:cxn modelId="{F2FF4DE7-3383-4195-A9A2-24A342E77A68}" type="presParOf" srcId="{83F706A7-EA78-47B7-9FF0-FDD6F5AAB458}" destId="{9A817E6C-FE10-4A8D-A415-6180E18C227E}" srcOrd="1" destOrd="0" presId="urn:microsoft.com/office/officeart/2005/8/layout/hierarchy2"/>
    <dgm:cxn modelId="{80F81B5E-B8F4-4438-86F1-B4F53AF69DA0}" type="presParOf" srcId="{AF4D1403-1CD2-4816-8DAA-D20B75B89E67}" destId="{24F94A9D-EBC3-4975-9DA5-600938426664}" srcOrd="2" destOrd="0" presId="urn:microsoft.com/office/officeart/2005/8/layout/hierarchy2"/>
    <dgm:cxn modelId="{ACD885F5-A48C-45BB-8A6E-BC6A5AA64247}" type="presParOf" srcId="{24F94A9D-EBC3-4975-9DA5-600938426664}" destId="{E9392CED-F99C-4B21-B6DA-2F5220F6CEF1}" srcOrd="0" destOrd="0" presId="urn:microsoft.com/office/officeart/2005/8/layout/hierarchy2"/>
    <dgm:cxn modelId="{4C53BF15-E199-453B-95E2-66478D4CC2C6}" type="presParOf" srcId="{AF4D1403-1CD2-4816-8DAA-D20B75B89E67}" destId="{000D230F-39D6-4B59-B266-4FA41A0BDF27}" srcOrd="3" destOrd="0" presId="urn:microsoft.com/office/officeart/2005/8/layout/hierarchy2"/>
    <dgm:cxn modelId="{4341CEB8-D62D-4933-A804-4685F844334C}" type="presParOf" srcId="{000D230F-39D6-4B59-B266-4FA41A0BDF27}" destId="{1925D2E1-77A1-4173-BEBF-741E02A27EC2}" srcOrd="0" destOrd="0" presId="urn:microsoft.com/office/officeart/2005/8/layout/hierarchy2"/>
    <dgm:cxn modelId="{612588C1-ED69-4609-A705-2099435CCB34}" type="presParOf" srcId="{000D230F-39D6-4B59-B266-4FA41A0BDF27}" destId="{2D432000-A4A6-4F84-8EDB-3A3DD876C49F}" srcOrd="1" destOrd="0" presId="urn:microsoft.com/office/officeart/2005/8/layout/hierarchy2"/>
    <dgm:cxn modelId="{EE93463B-C286-411F-919E-2C4340EBC3CB}" type="presParOf" srcId="{AF4D1403-1CD2-4816-8DAA-D20B75B89E67}" destId="{2AA2032E-1307-4D94-9FE7-6787E5A0DAB1}" srcOrd="4" destOrd="0" presId="urn:microsoft.com/office/officeart/2005/8/layout/hierarchy2"/>
    <dgm:cxn modelId="{BD39FCA7-1A1D-46EA-9B40-19656A92587D}" type="presParOf" srcId="{2AA2032E-1307-4D94-9FE7-6787E5A0DAB1}" destId="{705511CE-5E65-499E-8E39-44E651A76DF4}" srcOrd="0" destOrd="0" presId="urn:microsoft.com/office/officeart/2005/8/layout/hierarchy2"/>
    <dgm:cxn modelId="{18F482B4-FDEE-4BFD-84E2-0DEA034373FC}" type="presParOf" srcId="{AF4D1403-1CD2-4816-8DAA-D20B75B89E67}" destId="{79AC1F97-C300-4D0D-B60D-5FD47EFD3751}" srcOrd="5" destOrd="0" presId="urn:microsoft.com/office/officeart/2005/8/layout/hierarchy2"/>
    <dgm:cxn modelId="{B5B4ADB4-4884-40E3-8D1E-46D7FC177BC4}" type="presParOf" srcId="{79AC1F97-C300-4D0D-B60D-5FD47EFD3751}" destId="{3E3FA644-219A-4C3A-8DEC-69A611F25750}" srcOrd="0" destOrd="0" presId="urn:microsoft.com/office/officeart/2005/8/layout/hierarchy2"/>
    <dgm:cxn modelId="{26E78E3C-E6F7-438D-82AA-74458A12F38F}" type="presParOf" srcId="{79AC1F97-C300-4D0D-B60D-5FD47EFD3751}" destId="{CB6C60D2-81E8-4E72-9983-0119FF02F5BF}" srcOrd="1" destOrd="0" presId="urn:microsoft.com/office/officeart/2005/8/layout/hierarchy2"/>
    <dgm:cxn modelId="{F1A88432-9D34-47D9-8427-D80885E27E17}" type="presParOf" srcId="{AF4D1403-1CD2-4816-8DAA-D20B75B89E67}" destId="{53BB3F66-45AD-49E4-852D-15C9C3063F5D}" srcOrd="6" destOrd="0" presId="urn:microsoft.com/office/officeart/2005/8/layout/hierarchy2"/>
    <dgm:cxn modelId="{C9201AE4-9F22-4B39-9D87-AD9B930142F4}" type="presParOf" srcId="{53BB3F66-45AD-49E4-852D-15C9C3063F5D}" destId="{8534175C-48C3-4BA7-B96A-73ECBE7BE153}" srcOrd="0" destOrd="0" presId="urn:microsoft.com/office/officeart/2005/8/layout/hierarchy2"/>
    <dgm:cxn modelId="{708A352B-5840-48D4-9287-793B4BF1DCB7}" type="presParOf" srcId="{AF4D1403-1CD2-4816-8DAA-D20B75B89E67}" destId="{97504126-50B5-43B3-88CD-E80A00D8B00F}" srcOrd="7" destOrd="0" presId="urn:microsoft.com/office/officeart/2005/8/layout/hierarchy2"/>
    <dgm:cxn modelId="{84005CA6-594E-42C0-89CA-935EB5CC5557}" type="presParOf" srcId="{97504126-50B5-43B3-88CD-E80A00D8B00F}" destId="{C0CEA233-9167-4210-AB47-B03FB04AD447}" srcOrd="0" destOrd="0" presId="urn:microsoft.com/office/officeart/2005/8/layout/hierarchy2"/>
    <dgm:cxn modelId="{5170E01B-4F56-4D13-9DA3-35495954EAFF}" type="presParOf" srcId="{97504126-50B5-43B3-88CD-E80A00D8B00F}" destId="{E1CAEA62-00D1-42E7-82C9-FF53D374B414}" srcOrd="1" destOrd="0" presId="urn:microsoft.com/office/officeart/2005/8/layout/hierarchy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37910-9C0E-4DEC-9437-4B2B6CD7C0E0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25B44-8945-4061-B1CF-49D71C3CCD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5B44-8945-4061-B1CF-49D71C3CCD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946615"/>
            <a:ext cx="6096000" cy="41839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7300" y="381000"/>
            <a:ext cx="60960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জাবেদার শ্রেণি বিভাগ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89037"/>
          <a:ext cx="86868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71F4A-9868-48EB-A287-E45795443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2171F4A-9868-48EB-A287-E45795443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2171F4A-9868-48EB-A287-E45795443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534B3-F369-4944-9FCE-FA3EBB112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6C534B3-F369-4944-9FCE-FA3EBB112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6C534B3-F369-4944-9FCE-FA3EBB112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3AE12-386D-40DF-95ED-BCBC71215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EB3AE12-386D-40DF-95ED-BCBC71215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EEB3AE12-386D-40DF-95ED-BCBC71215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7633B4-1D9D-4F06-9891-023BD1675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8B7633B4-1D9D-4F06-9891-023BD1675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8B7633B4-1D9D-4F06-9891-023BD1675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CFC3C1-426A-487D-83B7-A45B87578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ACFC3C1-426A-487D-83B7-A45B87578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ACFC3C1-426A-487D-83B7-A45B87578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37BEC-7631-4413-921B-B336E4410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C7F37BEC-7631-4413-921B-B336E4410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C7F37BEC-7631-4413-921B-B336E4410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53642-8415-40FE-8721-97EA372A0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5F53642-8415-40FE-8721-97EA372A0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C5F53642-8415-40FE-8721-97EA372A0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57FA1-DB4E-4592-AF3B-B6344EC03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3657FA1-DB4E-4592-AF3B-B6344EC03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3657FA1-DB4E-4592-AF3B-B6344EC03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3BB33-D7DB-48EE-AD07-6CE46D81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4C03BB33-D7DB-48EE-AD07-6CE46D81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4C03BB33-D7DB-48EE-AD07-6CE46D81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0DB1D3-3DF1-41E4-9AC5-E656E985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420DB1D3-3DF1-41E4-9AC5-E656E985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420DB1D3-3DF1-41E4-9AC5-E656E985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1A6EC-927C-4F94-882A-F590BF064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751A6EC-927C-4F94-882A-F590BF064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B751A6EC-927C-4F94-882A-F590BF064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78D74A-1633-4BC8-A353-423B18E31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D378D74A-1633-4BC8-A353-423B18E31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378D74A-1633-4BC8-A353-423B18E31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458E8-B4B9-4295-B2BB-FD131563D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559458E8-B4B9-4295-B2BB-FD131563D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559458E8-B4B9-4295-B2BB-FD131563D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DE4716-0564-40BB-B1D0-4C1A92228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DFDE4716-0564-40BB-B1D0-4C1A92228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DFDE4716-0564-40BB-B1D0-4C1A92228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C8BC89-31BA-4BF6-8B25-3C3467D1D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5EC8BC89-31BA-4BF6-8B25-3C3467D1D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5EC8BC89-31BA-4BF6-8B25-3C3467D1D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50B2B-2E2D-4427-A8B6-C04B9FDBB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50D50B2B-2E2D-4427-A8B6-C04B9FDBB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50D50B2B-2E2D-4427-A8B6-C04B9FDBB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0B185A-897B-4DEF-81ED-B96908C9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5F0B185A-897B-4DEF-81ED-B96908C9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5F0B185A-897B-4DEF-81ED-B96908C95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EB29A-A7FD-47E4-ADAD-859D4462B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3CDEB29A-A7FD-47E4-ADAD-859D4462B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3CDEB29A-A7FD-47E4-ADAD-859D4462B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0324C-9479-40A3-9507-3A82D704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46D0324C-9479-40A3-9507-3A82D704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46D0324C-9479-40A3-9507-3A82D7044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F94A9D-EBC3-4975-9DA5-60093842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24F94A9D-EBC3-4975-9DA5-60093842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24F94A9D-EBC3-4975-9DA5-600938426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25D2E1-77A1-4173-BEBF-741E02A27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1925D2E1-77A1-4173-BEBF-741E02A27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1925D2E1-77A1-4173-BEBF-741E02A27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2032E-1307-4D94-9FE7-6787E5A0D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2AA2032E-1307-4D94-9FE7-6787E5A0D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2AA2032E-1307-4D94-9FE7-6787E5A0D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3FA644-219A-4C3A-8DEC-69A611F2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3E3FA644-219A-4C3A-8DEC-69A611F2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graphicEl>
                                              <a:dgm id="{3E3FA644-219A-4C3A-8DEC-69A611F25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B3F66-45AD-49E4-852D-15C9C3063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graphicEl>
                                              <a:dgm id="{53BB3F66-45AD-49E4-852D-15C9C3063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53BB3F66-45AD-49E4-852D-15C9C3063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CEA233-9167-4210-AB47-B03FB04A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C0CEA233-9167-4210-AB47-B03FB04A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C0CEA233-9167-4210-AB47-B03FB04AD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0" y="1901190"/>
          <a:ext cx="9144000" cy="129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609600"/>
                <a:gridCol w="1295400"/>
                <a:gridCol w="609600"/>
                <a:gridCol w="3810000"/>
              </a:tblGrid>
              <a:tr h="8420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হিসাব খাত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শর্ত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চালান নম্বর</a:t>
                      </a:r>
                    </a:p>
                    <a:p>
                      <a:pPr algn="ctr"/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smtClean="0">
                          <a:latin typeface="NikoshBAN" pitchFamily="2" charset="0"/>
                          <a:cs typeface="NikoshBAN" pitchFamily="2" charset="0"/>
                        </a:rPr>
                        <a:t>হিসাব                      ডেবিট  পাওনাদার হিসাব             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3390"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143000"/>
            <a:ext cx="91440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ক্রয় জাবেদার নমুনা ছক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ক্রয় জাবেদাঃ 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বিক্রয়ের ঊদ্দেশ্যে 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সকল প্রকার বাকিতে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পণ্য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ক্রয় সংক্রান্ত লেনদেন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ক্রয় জাবেদার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লিপিবদ্ধ করা হয়</a:t>
            </a:r>
            <a:r>
              <a:rPr lang="bn-BD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419600"/>
            <a:ext cx="9144000" cy="685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বিক্রয় জাবেদার নমুনা ছক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/>
        </p:nvGraphicFramePr>
        <p:xfrm>
          <a:off x="0" y="5181600"/>
          <a:ext cx="9144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90800"/>
                <a:gridCol w="1295400"/>
                <a:gridCol w="609600"/>
                <a:gridCol w="3810000"/>
              </a:tblGrid>
              <a:tr h="9688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খাত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চালান নম্বর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হিসাব               ডেবিট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 বিক্রয় হিসাব                  ক্রেডিট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07555"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505200"/>
            <a:ext cx="9144000" cy="8925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 জাবেদাঃ প্রতিষ্ঠানের সকল প্রকার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বাকিতে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পণ্য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বিক্রয় সংক্রান্ত লেনদেন বিক্রয় জাবেদা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লিপিবদ্ধ করা হয়। </a:t>
            </a:r>
            <a:endParaRPr lang="en-US" sz="2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2133600"/>
          <a:ext cx="9144000" cy="134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133600"/>
                <a:gridCol w="2057400"/>
                <a:gridCol w="609600"/>
                <a:gridCol w="342900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 হিসাব খাত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 নোট নম্বর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             ডেবিট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ফেরত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হিসাব            ক্রেডট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447800"/>
            <a:ext cx="91440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ক্রয় ফেরত জাবেদার নমুনা ছক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8925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600" b="1" dirty="0" smtClean="0">
                <a:latin typeface="NikoshBAN" pitchFamily="2" charset="0"/>
                <a:cs typeface="NikoshBAN" pitchFamily="2" charset="0"/>
              </a:rPr>
              <a:t>ক্রয় ফেরত জাবেদাঃ বাকিতে ক্রয়কৃত প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ণ্য বিক্রেতার নিকট</a:t>
            </a:r>
            <a:r>
              <a:rPr lang="bn-BD" sz="2600" b="1" dirty="0" smtClean="0">
                <a:latin typeface="NikoshBAN" pitchFamily="2" charset="0"/>
                <a:cs typeface="NikoshBAN" pitchFamily="2" charset="0"/>
              </a:rPr>
              <a:t> ফেরত দেওয়া হলে 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ক্রয় ফেরত জাবেদায়</a:t>
            </a:r>
            <a:r>
              <a:rPr lang="bn-BD" sz="2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smtClean="0">
                <a:latin typeface="NikoshBAN" pitchFamily="2" charset="0"/>
                <a:cs typeface="NikoshBAN" pitchFamily="2" charset="0"/>
              </a:rPr>
              <a:t>লি</a:t>
            </a:r>
            <a:r>
              <a:rPr lang="bn-BD" sz="2600" b="1" dirty="0" smtClean="0">
                <a:latin typeface="NikoshBAN" pitchFamily="2" charset="0"/>
                <a:cs typeface="NikoshBAN" pitchFamily="2" charset="0"/>
              </a:rPr>
              <a:t>পিবদ্ধ করা হয়। </a:t>
            </a:r>
            <a:endParaRPr lang="en-US" sz="2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0" y="5257800"/>
          <a:ext cx="9144000" cy="145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057400"/>
                <a:gridCol w="1981200"/>
                <a:gridCol w="533400"/>
                <a:gridCol w="3657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হিসব খাত</a:t>
                      </a:r>
                      <a:endParaRPr lang="en-US" sz="2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 নোট নম্বর</a:t>
                      </a:r>
                      <a:endParaRPr lang="en-US" sz="2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ফেরত হিসাব          ডেবিট</a:t>
                      </a:r>
                    </a:p>
                    <a:p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হিসাব                ক্রেডট</a:t>
                      </a:r>
                      <a:endParaRPr lang="en-US" sz="2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0" y="4648200"/>
            <a:ext cx="91440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বিক্রয় ফেরত জাবেদার নমুনা ছক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57600"/>
            <a:ext cx="9144000" cy="8925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 ফেরত জাবেদাঃ বাকিতে বিক্রয়কৃত পন্য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ক্রেতার নিকট হতে</a:t>
            </a:r>
            <a:r>
              <a:rPr lang="bn-BD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ফেরত পাওয়া 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গেলে তা </a:t>
            </a:r>
            <a:r>
              <a:rPr lang="bn-BD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 ফেরত জাবেদা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bn-BD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লিপিবদ্ধ করা হয়। </a:t>
            </a:r>
            <a:endParaRPr lang="en-US" sz="2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জনাব কামাল একজন ব্যবসায়ী ২০১৪ সালের জানুয়ারি মাসে তার ব্যবসায়ে নিন্মোক্ত লেনদেনগুলো সংগঠত হয় ।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জানুয়ারি -১ নগদ ১,০০,০০০টাকা ও ২৫০০০টাকার যন্ত্রপাতি নিয়ে ব্যবসা শুরু করেন ।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জানুয়ারি -৫ নগদে পণ্য জন্য আসবাব পত্র ক্রয় ।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# উপরোক্ত লেনদেনের বিক্রয় ২৫,০০০ টাকা ।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জানুয়ারি -২৫ অফিসের আলোকে জনাব কালামের জাবেদা প্রস্তুত কর।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জাবেদায় কয়টি কলাম থাকে ?</a:t>
            </a:r>
          </a:p>
          <a:p>
            <a:pPr>
              <a:buNone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জাবেদাকে খতিয়ানের কি রুপ বই বলা হয়?</a:t>
            </a:r>
          </a:p>
          <a:p>
            <a:pPr>
              <a:buNone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 জাবেদা কত প্রকার ?</a:t>
            </a:r>
          </a:p>
          <a:p>
            <a:pPr>
              <a:buNone/>
            </a:pP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বাকীতে পণ্য ক্রয় কোন জাবেদায় অন্তর্ভূক্ত হবে 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43400"/>
            <a:ext cx="8839200" cy="231616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জাবেদাকে খতিয়ানের সহকারি বই বলা হয় কেন ? ব্যাখ্যা কর </a:t>
            </a:r>
            <a:r>
              <a:rPr lang="en-US" sz="4000" dirty="0" smtClean="0">
                <a:solidFill>
                  <a:srgbClr val="0070C0"/>
                </a:solidFill>
              </a:rPr>
              <a:t>।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8" name="Picture 7" descr="jkjd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95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2057400"/>
            <a:ext cx="67056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91152"/>
            <a:ext cx="7772400" cy="4857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76200"/>
            <a:ext cx="6248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IN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7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7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>
              <a:buNone/>
            </a:pPr>
            <a:r>
              <a:rPr lang="bn-IN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মাহমুদুল ইসলাম,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শিক্ষক (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bn-IN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আট্টাকা কে আলি পাইলট মাধ্যমিক বিদ্যালয়, ফকিরহাট, বাগেরহাট।</a:t>
            </a:r>
            <a:endParaRPr lang="en-US" sz="3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</a:p>
          <a:p>
            <a:pPr>
              <a:buNone/>
            </a:pP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শ্রেনিঃ নবম</a:t>
            </a:r>
          </a:p>
          <a:p>
            <a:pPr>
              <a:buNone/>
            </a:pP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হিসাব বিজ্ঞান</a:t>
            </a:r>
          </a:p>
          <a:p>
            <a:pPr>
              <a:buNone/>
            </a:pPr>
            <a:r>
              <a:rPr lang="en-US" sz="3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None/>
            </a:pPr>
            <a:r>
              <a:rPr lang="en-US" sz="3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pPr>
              <a:buNone/>
            </a:pPr>
            <a:r>
              <a:rPr lang="en-US" sz="3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495800"/>
            <a:ext cx="7696200" cy="2133600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ব্যবসায়ী জনাব  সালাম, করিমের নিকট হতে ৫০,০০০ টাকা ঋণ হিসাবে গ্রহণ করলেন  । 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7924800" cy="3581400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839200" cy="1066800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জাবেদা ,জাবেদার গুরুত্ব ও শ্রেণিবিভাগ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জাবেদা কি তা বলতে পারবে ।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জাবেদার ছক তৈরি করতে পারবে। 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জাবেদার গুরুত্ব বর্ণনা করতে পারবে ।</a:t>
            </a:r>
          </a:p>
          <a:p>
            <a:pPr>
              <a:buNone/>
            </a:pPr>
            <a:r>
              <a:rPr lang="en-US" sz="48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জাবেদার শ্রেণিবিভাগ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  পারবে 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 হিসাবের প্রাথমিক বই ।</a:t>
            </a:r>
            <a:b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 তারিখের ক্রম অনুযায়ী  তৈরি করা হয় ।</a:t>
            </a:r>
            <a:b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জাবেদায় ডেবট ক্রেডিট দুটি পক্ষ থাকবে ।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 লেনদেন সংঘঠিত হওয়ার পর তারিখের ক্রম অনুযায়ী ডেবট ক্রেডিট বিশ্লেষণ পূর্বক সর্ব প্রথম হিসাবের যে বইতে লিপিবদ্ধ করা হয় তাকে জাবেদা  বলে 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সাধারন জাবেদার নমুনা ছক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3276600"/>
          <a:ext cx="9144000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4826000"/>
                <a:gridCol w="592666"/>
                <a:gridCol w="1439334"/>
                <a:gridCol w="1270000"/>
              </a:tblGrid>
              <a:tr h="99060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বিবরণ/হিসাবের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 ও ব্যাখ্যা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পৃ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টাকা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ক্রেডিট টাকা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 ******</a:t>
                      </a:r>
                      <a:endParaRPr lang="en-US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******</a:t>
                      </a:r>
                    </a:p>
                    <a:p>
                      <a:endParaRPr lang="en-US" b="1" dirty="0" smtClean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629400" y="51816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01000" y="51816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29400" y="54864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800" y="54864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29400" y="55626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24800" y="5562600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7630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latin typeface="NikoshBAN" pitchFamily="2" charset="0"/>
                <a:cs typeface="NikoshBAN" pitchFamily="2" charset="0"/>
              </a:rPr>
              <a:t>জনাব কামাল একজন ব্যবসায়ী তিনি ২০১৪ সালের  ৬ জানুয়ারি তারিখে বিক্রির উদ্দেশ্যে ৫,০০০টাকার পণ্য নগদে ক্রয় করেন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581400"/>
          <a:ext cx="9144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722"/>
                <a:gridCol w="3657600"/>
                <a:gridCol w="477078"/>
                <a:gridCol w="1828800"/>
                <a:gridCol w="18288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বিবরণ/হিসাবের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 ও ব্যাখ্যা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পৃ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টাকা</a:t>
                      </a:r>
                    </a:p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ক্রেডিট টাকা</a:t>
                      </a:r>
                    </a:p>
                    <a:p>
                      <a:pPr algn="ctr"/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4326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২০১৪ </a:t>
                      </a: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জানু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-০৬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ক্রয় 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         ডেবিট</a:t>
                      </a:r>
                    </a:p>
                    <a:p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       ক্রেডিত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5,ooo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    </a:t>
                      </a: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5,ooo</a:t>
                      </a: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2362200"/>
            <a:ext cx="6324600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জনাব কামালের </a:t>
            </a:r>
          </a:p>
          <a:p>
            <a:pPr algn="ctr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জাবেদা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34000" y="5943600"/>
            <a:ext cx="3276600" cy="611188"/>
            <a:chOff x="5334000" y="5943600"/>
            <a:chExt cx="3276600" cy="6111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334000" y="5943600"/>
              <a:ext cx="152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10400" y="5943600"/>
              <a:ext cx="1600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34000" y="6477000"/>
              <a:ext cx="1371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086600" y="6400800"/>
              <a:ext cx="1447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334000" y="6324600"/>
              <a:ext cx="1447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86600" y="6553200"/>
              <a:ext cx="1371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A12BC-13BF-45D7-89A1-8104E2EBE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91A12BC-13BF-45D7-89A1-8104E2EBE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91A12BC-13BF-45D7-89A1-8104E2EBE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6ECA3F-55B5-4D6A-9119-42FF0EFC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E6ECA3F-55B5-4D6A-9119-42FF0EFC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E6ECA3F-55B5-4D6A-9119-42FF0EFC1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785F45-0670-421B-9388-171198268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7785F45-0670-421B-9388-171198268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7785F45-0670-421B-9388-171198268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0AA65D-C556-483F-A907-19390C44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130AA65D-C556-483F-A907-19390C44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130AA65D-C556-483F-A907-19390C448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F4CC1A-3460-4840-B814-BABAD600F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1F4CC1A-3460-4840-B814-BABAD600F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1F4CC1A-3460-4840-B814-BABAD600F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028ABD-2C1C-4A57-A307-846C272F2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8028ABD-2C1C-4A57-A307-846C272F2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8028ABD-2C1C-4A57-A307-846C272F2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92E937-1C49-4CC6-8249-73C6955F2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292E937-1C49-4CC6-8249-73C6955F2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292E937-1C49-4CC6-8249-73C6955F2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BD3A87-EE00-40D3-A385-DF2D788F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65BD3A87-EE00-40D3-A385-DF2D788F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65BD3A87-EE00-40D3-A385-DF2D788F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71842-1091-4F5B-B61F-3DE9D9BA8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ACB71842-1091-4F5B-B61F-3DE9D9BA8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ACB71842-1091-4F5B-B61F-3DE9D9BA8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A956BC-993E-4324-8FD8-57AE901BD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5A956BC-993E-4324-8FD8-57AE901BD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55A956BC-993E-4324-8FD8-57AE901BD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962C84-B992-4487-9CE4-8F8FAD725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0962C84-B992-4487-9CE4-8F8FAD725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0962C84-B992-4487-9CE4-8F8FAD725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5206C-91C5-4236-91C4-9C9FD65C3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83A5206C-91C5-4236-91C4-9C9FD65C3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83A5206C-91C5-4236-91C4-9C9FD65C3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1FFA12-0D31-47A8-B7B1-B4FEDA374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DA1FFA12-0D31-47A8-B7B1-B4FEDA374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DA1FFA12-0D31-47A8-B7B1-B4FEDA374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27EA4C-94B8-467E-AABA-AC74AB1CC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BD27EA4C-94B8-467E-AABA-AC74AB1CC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BD27EA4C-94B8-467E-AABA-AC74AB1CC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76C88-7D08-4C74-A7BF-7FE6829FE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B8876C88-7D08-4C74-A7BF-7FE6829FE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B8876C88-7D08-4C74-A7BF-7FE6829FE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488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প।রিচিতি</vt:lpstr>
      <vt:lpstr>PowerPoint Presentation</vt:lpstr>
      <vt:lpstr>PowerPoint Presentation</vt:lpstr>
      <vt:lpstr>শিখনফল</vt:lpstr>
      <vt:lpstr>জাবেদা হিসাবের প্রাথমিক বই । জাবেদা তারিখের ক্রম অনুযায়ী  তৈরি করা হয় । জাবেদায় ডেবট ক্রেডিট দুটি পক্ষ থাকবে ।</vt:lpstr>
      <vt:lpstr>সাধারন জাবেদার নমুনা ছক</vt:lpstr>
      <vt:lpstr>জনাব কামাল একজন ব্যবসায়ী তিনি ২০১৪ সালের  ৬ জানুয়ারি তারিখে বিক্রির উদ্দেশ্যে ৫,০০০টাকার পণ্য নগদে ক্রয় করেন । </vt:lpstr>
      <vt:lpstr>PowerPoint Presentation</vt:lpstr>
      <vt:lpstr>জাবেদার শ্রেণি বিভাগ</vt:lpstr>
      <vt:lpstr>PowerPoint Presentation</vt:lpstr>
      <vt:lpstr>PowerPoint Presentation</vt:lpstr>
      <vt:lpstr>দলীয় কাজ</vt:lpstr>
      <vt:lpstr>মূল্যায়ন </vt:lpstr>
      <vt:lpstr>জাবেদাকে খতিয়ানের সহকারি বই বলা হয় কেন ? ব্যাখ্যা কর 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 WORLD</dc:creator>
  <cp:lastModifiedBy>Windows User</cp:lastModifiedBy>
  <cp:revision>176</cp:revision>
  <dcterms:created xsi:type="dcterms:W3CDTF">2006-08-16T00:00:00Z</dcterms:created>
  <dcterms:modified xsi:type="dcterms:W3CDTF">2020-09-18T18:14:57Z</dcterms:modified>
</cp:coreProperties>
</file>