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0" r:id="rId6"/>
    <p:sldId id="260" r:id="rId7"/>
    <p:sldId id="264" r:id="rId8"/>
    <p:sldId id="262" r:id="rId9"/>
    <p:sldId id="263" r:id="rId10"/>
    <p:sldId id="267" r:id="rId11"/>
    <p:sldId id="266" r:id="rId12"/>
    <p:sldId id="271" r:id="rId13"/>
    <p:sldId id="268" r:id="rId14"/>
    <p:sldId id="27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F17"/>
    <a:srgbClr val="FFFF99"/>
    <a:srgbClr val="FF0000"/>
    <a:srgbClr val="C4D42C"/>
    <a:srgbClr val="000000"/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400" y="76200"/>
            <a:ext cx="8839200" cy="6629400"/>
            <a:chOff x="152400" y="76200"/>
            <a:chExt cx="8839200" cy="6629400"/>
          </a:xfrm>
        </p:grpSpPr>
        <p:pic>
          <p:nvPicPr>
            <p:cNvPr id="7" name="Picture 6" descr="4340347_68998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76200"/>
              <a:ext cx="8839200" cy="6629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4800" y="304800"/>
              <a:ext cx="464820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WELCOME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04800"/>
            <a:ext cx="88392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Students repeat after teachers.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38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Rainbow,  rainbow</a:t>
            </a:r>
          </a:p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I see you!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6000" b="1" dirty="0">
                <a:solidFill>
                  <a:srgbClr val="E98F17"/>
                </a:solidFill>
                <a:latin typeface="Times New Roman" pitchFamily="18" charset="0"/>
                <a:cs typeface="Times New Roman" pitchFamily="18" charset="0"/>
              </a:rPr>
              <a:t>orange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Indigo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violet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too!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Recite the rhyme in pair.</a:t>
            </a:r>
            <a:endParaRPr lang="en-US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38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Rainbow,  rainbow</a:t>
            </a:r>
          </a:p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I see you!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6000" b="1" dirty="0">
                <a:solidFill>
                  <a:srgbClr val="E98F17"/>
                </a:solidFill>
                <a:latin typeface="Times New Roman" pitchFamily="18" charset="0"/>
                <a:cs typeface="Times New Roman" pitchFamily="18" charset="0"/>
              </a:rPr>
              <a:t>orange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Indigo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violet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too!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916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Recite the rhyme with clap</a:t>
            </a:r>
            <a:endParaRPr lang="en-US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38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Rainbow,  rainbow</a:t>
            </a:r>
          </a:p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I see you!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6000" b="1" dirty="0">
                <a:solidFill>
                  <a:srgbClr val="E98F17"/>
                </a:solidFill>
                <a:latin typeface="Times New Roman" pitchFamily="18" charset="0"/>
                <a:cs typeface="Times New Roman" pitchFamily="18" charset="0"/>
              </a:rPr>
              <a:t>orange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Indigo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violet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too!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133600"/>
            <a:ext cx="7620000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will ask  some   students  to recite the rhyme  individually.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57200"/>
            <a:ext cx="4648200" cy="120032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55626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576945"/>
            <a:ext cx="853440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rhyme ‘</a:t>
            </a:r>
            <a:r>
              <a:rPr lang="en-US" sz="7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Rainbow,rainbow</a:t>
            </a:r>
            <a:r>
              <a:rPr lang="en-US" sz="7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781800"/>
            <a:chOff x="0" y="0"/>
            <a:chExt cx="9144000" cy="6781800"/>
          </a:xfrm>
        </p:grpSpPr>
        <p:pic>
          <p:nvPicPr>
            <p:cNvPr id="8" name="Picture 7" descr="089e13fd042a1e976ccf145bdaf58654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781800"/>
            </a:xfrm>
            <a:prstGeom prst="rect">
              <a:avLst/>
            </a:prstGeom>
          </p:spPr>
        </p:pic>
        <p:pic>
          <p:nvPicPr>
            <p:cNvPr id="10" name="Picture 9" descr="amazing-butterfly-animated-gif-35gif.jpg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7800" y="152400"/>
              <a:ext cx="6019800" cy="2438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576" y="304800"/>
            <a:ext cx="8610600" cy="5666593"/>
            <a:chOff x="205576" y="304800"/>
            <a:chExt cx="8610600" cy="5666593"/>
          </a:xfrm>
        </p:grpSpPr>
        <p:sp>
          <p:nvSpPr>
            <p:cNvPr id="6" name="Rectangle 5"/>
            <p:cNvSpPr/>
            <p:nvPr/>
          </p:nvSpPr>
          <p:spPr>
            <a:xfrm>
              <a:off x="228600" y="304800"/>
              <a:ext cx="8587576" cy="110799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Teacher’s Introduction</a:t>
              </a:r>
              <a:endParaRPr lang="en-US" sz="6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205576" y="2862850"/>
              <a:ext cx="8610600" cy="310854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600" b="1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Zannaton</a:t>
              </a:r>
              <a:r>
                <a:rPr lang="en-US" sz="66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600" b="1" dirty="0" err="1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Nahar</a:t>
              </a:r>
              <a:endPara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Head Teacher</a:t>
              </a:r>
            </a:p>
            <a:p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Teknogopara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Govt. Primary School</a:t>
              </a:r>
            </a:p>
            <a:p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Gazipur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citycorporation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Gazipur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pic>
          <p:nvPicPr>
            <p:cNvPr id="8" name="Picture 7" descr="Zannatonnaha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1541442"/>
              <a:ext cx="2110576" cy="264281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70843" cy="6781800"/>
            <a:chOff x="0" y="0"/>
            <a:chExt cx="9170843" cy="6781800"/>
          </a:xfrm>
        </p:grpSpPr>
        <p:pic>
          <p:nvPicPr>
            <p:cNvPr id="6" name="Picture 5" descr="images  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70843" cy="67818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3048000" y="2362200"/>
              <a:ext cx="4724400" cy="249299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Subject identity: </a:t>
              </a:r>
              <a:r>
                <a:rPr lang="en-US" sz="44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English</a:t>
              </a:r>
              <a:endPara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Class: two</a:t>
              </a:r>
            </a:p>
            <a:p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Time: 40 minutes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9637" y="0"/>
            <a:ext cx="8871963" cy="6858000"/>
            <a:chOff x="119637" y="0"/>
            <a:chExt cx="8871963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37" y="1371600"/>
              <a:ext cx="8871963" cy="548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457200" y="0"/>
              <a:ext cx="8229600" cy="13234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Let’s see a picture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8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80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9497"/>
            <a:ext cx="9144001" cy="6983409"/>
            <a:chOff x="0" y="29497"/>
            <a:chExt cx="9144001" cy="69834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025" y="4822156"/>
              <a:ext cx="2085975" cy="21907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05638" y="-22890"/>
              <a:ext cx="2085975" cy="2190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0" y="29497"/>
              <a:ext cx="2085975" cy="21907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628" y="4801377"/>
              <a:ext cx="2085975" cy="219075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371600" y="884634"/>
            <a:ext cx="6557988" cy="5170646"/>
            <a:chOff x="1371600" y="884634"/>
            <a:chExt cx="6557988" cy="5170646"/>
          </a:xfrm>
        </p:grpSpPr>
        <p:sp>
          <p:nvSpPr>
            <p:cNvPr id="9" name="TextBox 8"/>
            <p:cNvSpPr txBox="1"/>
            <p:nvPr/>
          </p:nvSpPr>
          <p:spPr>
            <a:xfrm>
              <a:off x="1371600" y="884634"/>
              <a:ext cx="6019800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9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Unit  16   </a:t>
              </a:r>
            </a:p>
            <a:p>
              <a:r>
                <a:rPr lang="en-US" sz="72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Lesson: 4-6</a:t>
              </a:r>
            </a:p>
            <a:p>
              <a:r>
                <a:rPr lang="en-US" sz="72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Topic:Colours</a:t>
              </a:r>
              <a:r>
                <a:rPr lang="en-US" sz="72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</a:p>
            <a:p>
              <a:r>
                <a:rPr lang="en-US" sz="72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Page no  : 33</a:t>
              </a:r>
              <a:endPara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pic>
          <p:nvPicPr>
            <p:cNvPr id="8" name="Picture 7" descr="C:\Users\Dell\Desktop\Picture\cover_Class_Two_English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9800" y="1295400"/>
              <a:ext cx="1909788" cy="236220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172944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52400"/>
            <a:ext cx="8686800" cy="12003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 outcomes: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752600"/>
            <a:ext cx="80772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will be able to: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819400"/>
            <a:ext cx="87630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4.1.1 Repeat  rhymes after teachers.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4800600"/>
            <a:ext cx="79248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4.1.2 Recite the rhyme independently.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0"/>
            <a:ext cx="7848600" cy="101566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What’s the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pictur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name?</a:t>
            </a:r>
          </a:p>
        </p:txBody>
      </p:sp>
      <p:pic>
        <p:nvPicPr>
          <p:cNvPr id="4" name="Picture 3" descr="5597291-rainbow-picture.jpg"/>
          <p:cNvPicPr>
            <a:picLocks noChangeAspect="1"/>
          </p:cNvPicPr>
          <p:nvPr/>
        </p:nvPicPr>
        <p:blipFill>
          <a:blip r:embed="rId2"/>
          <a:srcRect r="35088" b="-2682"/>
          <a:stretch>
            <a:fillRect/>
          </a:stretch>
        </p:blipFill>
        <p:spPr>
          <a:xfrm>
            <a:off x="304800" y="1098847"/>
            <a:ext cx="8534400" cy="583535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461730"/>
            <a:ext cx="838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Rainbow,  rainbow</a:t>
            </a:r>
          </a:p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I see you!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6000" b="1" dirty="0">
                <a:solidFill>
                  <a:srgbClr val="E98F17"/>
                </a:solidFill>
                <a:latin typeface="Times New Roman" pitchFamily="18" charset="0"/>
                <a:cs typeface="Times New Roman" pitchFamily="18" charset="0"/>
              </a:rPr>
              <a:t>orange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Indigo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violet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too!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Teachers recite the rhyme  loudly.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202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106</cp:revision>
  <dcterms:created xsi:type="dcterms:W3CDTF">2006-08-16T00:00:00Z</dcterms:created>
  <dcterms:modified xsi:type="dcterms:W3CDTF">2020-09-24T10:11:33Z</dcterms:modified>
</cp:coreProperties>
</file>