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14" r:id="rId2"/>
    <p:sldId id="355" r:id="rId3"/>
    <p:sldId id="317" r:id="rId4"/>
    <p:sldId id="352" r:id="rId5"/>
    <p:sldId id="350" r:id="rId6"/>
    <p:sldId id="338" r:id="rId7"/>
    <p:sldId id="353" r:id="rId8"/>
    <p:sldId id="356" r:id="rId9"/>
    <p:sldId id="324" r:id="rId10"/>
    <p:sldId id="339" r:id="rId11"/>
    <p:sldId id="354" r:id="rId12"/>
    <p:sldId id="340" r:id="rId13"/>
    <p:sldId id="348" r:id="rId14"/>
    <p:sldId id="357" r:id="rId15"/>
    <p:sldId id="342" r:id="rId16"/>
    <p:sldId id="358" r:id="rId17"/>
    <p:sldId id="359" r:id="rId18"/>
    <p:sldId id="360" r:id="rId19"/>
    <p:sldId id="33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90A"/>
    <a:srgbClr val="4F19E7"/>
    <a:srgbClr val="F33B5A"/>
    <a:srgbClr val="DFF12F"/>
    <a:srgbClr val="1DE35A"/>
    <a:srgbClr val="D73217"/>
    <a:srgbClr val="D6D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803" autoAdjust="0"/>
  </p:normalViewPr>
  <p:slideViewPr>
    <p:cSldViewPr>
      <p:cViewPr varScale="1">
        <p:scale>
          <a:sx n="70" d="100"/>
          <a:sy n="70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8A3D09-18DA-4EC4-8B60-E6DF34DD04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CB785D-5174-4CCD-884C-6AE1FEBEC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BE9019-1B46-447D-9BE7-BCB9F85EB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4EC979-04BD-4DBD-B990-AFDF119C1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74176B-44D3-485E-ADED-910C7E22E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C3BD87-BBDA-4DB9-ADE6-05FBB244F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07EB0D-0B0D-400D-97F9-3E1A27285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C4C47E-BBCA-4F03-9666-8A3284CC5C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B4CA8A-638A-4C73-B6CA-F23EB805A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20315A12-FE19-4545-9EE9-8359C23A3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69" name="Picture 1" descr="D:\New fold E\mt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680773" cy="6400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76400"/>
            <a:ext cx="208642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2057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2"/>
          <p:cNvSpPr txBox="1"/>
          <p:nvPr/>
        </p:nvSpPr>
        <p:spPr>
          <a:xfrm>
            <a:off x="762000" y="5867400"/>
            <a:ext cx="7772400" cy="646974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2" tIns="45715" rIns="91432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মাদারতেরেসা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3657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C:\Users\Bottomley\Desktop\poem\m 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3581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216400"/>
            <a:ext cx="3581400" cy="218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140200"/>
            <a:ext cx="3657600" cy="226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447800" y="3505200"/>
            <a:ext cx="5638800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দুর্গত মানুষের পাশে মাদার তেরেসা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0" name="Picture 2" descr="E: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68941"/>
            <a:ext cx="8699500" cy="632011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91432" tIns="45715" rIns="91432" bIns="45715"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09600" y="5410200"/>
            <a:ext cx="8001000" cy="914400"/>
          </a:xfrm>
          <a:prstGeom prst="flowChartAlternateProcess">
            <a:avLst/>
          </a:prstGeom>
          <a:solidFill>
            <a:srgbClr val="FF0000"/>
          </a:solidFill>
          <a:ln w="381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868" indent="-342868">
              <a:buFontTx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সেবায় অবদান রেখেছেন এমন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 ব্যক্তি সম্পর্কে লেখ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34182" indent="-634182">
              <a:buClr>
                <a:schemeClr val="tx1"/>
              </a:buClr>
              <a:buSzPts val="4800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মাদারতেরেসা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3962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3733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91000"/>
            <a:ext cx="3962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191000"/>
            <a:ext cx="3886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447800" y="3527822"/>
            <a:ext cx="5638800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অসহায়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মানুষের পাশে মাদার তেরেসা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মাদারতেরেসা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733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3810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267200"/>
            <a:ext cx="3733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 descr="C:\Users\Bottomley\Desktop\m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267200"/>
            <a:ext cx="3810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1066800" y="3527822"/>
            <a:ext cx="6477000" cy="510778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মাদার তেরেসার গড়া চিকিৎসালয় ও স্কুল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E:\New Picture Down\Picture2.jpg"/>
          <p:cNvPicPr>
            <a:picLocks noChangeAspect="1" noChangeArrowheads="1"/>
          </p:cNvPicPr>
          <p:nvPr/>
        </p:nvPicPr>
        <p:blipFill>
          <a:blip r:embed="rId3">
            <a:lum bright="-30000" contrast="-30000"/>
          </a:blip>
          <a:srcRect/>
          <a:stretch>
            <a:fillRect/>
          </a:stretch>
        </p:blipFill>
        <p:spPr bwMode="auto">
          <a:xfrm>
            <a:off x="248708" y="268941"/>
            <a:ext cx="8704792" cy="640821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5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09600" y="5181600"/>
            <a:ext cx="8001000" cy="914400"/>
          </a:xfrm>
          <a:prstGeom prst="flowChartAlternateProcess">
            <a:avLst/>
          </a:prstGeom>
          <a:solidFill>
            <a:srgbClr val="002060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জাগাতে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মাদারতেরেসা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Bottomley\Desktop\m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810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C:\Users\Bottomley\Desktop\m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886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95400" y="3429000"/>
            <a:ext cx="6400800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11163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বাংলার মানুষের জন্য তার বিশেষ দরদ ছিল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114800"/>
            <a:ext cx="3810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33400" y="5966222"/>
            <a:ext cx="8077200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মুক্তিযুদ্ধকালে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শরণার্থী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শিবিরের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দুর্গত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সেবায়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7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67774"/>
            <a:ext cx="4495800" cy="3156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09600" y="5181600"/>
            <a:ext cx="8001000" cy="9906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একজ়ন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আসাধারণ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মানবদরদি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6" name="Picture 2" descr="E: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1706"/>
            <a:ext cx="8763000" cy="645458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3175000" y="537883"/>
            <a:ext cx="2550583" cy="69105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78053" tIns="39027" rIns="78053" bIns="3902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D:\New fold E\mt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1560" y="1447800"/>
            <a:ext cx="374904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D:\New fold E\mt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4191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lowchart: Alternate Process 13"/>
          <p:cNvSpPr/>
          <p:nvPr/>
        </p:nvSpPr>
        <p:spPr>
          <a:xfrm>
            <a:off x="533400" y="4800600"/>
            <a:ext cx="7924800" cy="1600200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লভ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জাগাতে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752600" y="457200"/>
            <a:ext cx="5120640" cy="60452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13" tIns="53556" rIns="107113" bIns="53556" rtlCol="0" anchor="ctr"/>
          <a:lstStyle/>
          <a:p>
            <a:pPr algn="ctr"/>
            <a:r>
              <a:rPr lang="en-US" sz="4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498898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" descr="Purple mesh"/>
          <p:cNvSpPr>
            <a:spLocks noChangeArrowheads="1"/>
          </p:cNvSpPr>
          <p:nvPr/>
        </p:nvSpPr>
        <p:spPr bwMode="auto">
          <a:xfrm>
            <a:off x="533400" y="5334000"/>
            <a:ext cx="7924800" cy="10731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7113" tIns="53556" rIns="107113" bIns="53556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থাকবেন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চিরকাল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6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9154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>
            <a:off x="1219200" y="58674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2590800" y="457200"/>
            <a:ext cx="4267200" cy="5334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581400"/>
            <a:ext cx="4267200" cy="1831707"/>
          </a:xfrm>
          <a:prstGeom prst="rect">
            <a:avLst/>
          </a:prstGeom>
        </p:spPr>
        <p:txBody>
          <a:bodyPr wrap="square" lIns="107113" tIns="53556" rIns="107113" bIns="53556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জি.এল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০১৭২১২৮৮০৮১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H:\class-6-all-textbooks-free-download-p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0574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9200" y="3657600"/>
            <a:ext cx="3297506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৭ম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IMG_20200809_162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1787407" cy="1905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Bottomley\Desktop\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1066800"/>
            <a:ext cx="3561523" cy="2230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C:\Users\Bottomley\Desktop\m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35814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C:\Users\Bottomley\Desktop\poem\m 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657600"/>
            <a:ext cx="3810000" cy="2060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ound Single Corner Rectangle 4"/>
          <p:cNvSpPr/>
          <p:nvPr/>
        </p:nvSpPr>
        <p:spPr>
          <a:xfrm>
            <a:off x="1219200" y="59817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  <p:sp>
        <p:nvSpPr>
          <p:cNvPr id="12" name="Frame 11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" descr="D:\New fold E\mt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06118" cy="6400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2349500" y="4639236"/>
            <a:ext cx="4191000" cy="672352"/>
          </a:xfrm>
          <a:prstGeom prst="flowChartAlternateProcess">
            <a:avLst/>
          </a:prstGeom>
          <a:solidFill>
            <a:srgbClr val="FFFF00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53" tIns="39027" rIns="78053" bIns="39027" rtlCol="0" anchor="ctr"/>
          <a:lstStyle/>
          <a:p>
            <a:pPr algn="ctr"/>
            <a:r>
              <a:rPr lang="en-US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89000" y="5692590"/>
            <a:ext cx="7543800" cy="761999"/>
          </a:xfrm>
          <a:prstGeom prst="flowChartAlternateProcess">
            <a:avLst/>
          </a:prstGeom>
          <a:solidFill>
            <a:srgbClr val="FFFF00"/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মাদারতেরেসা 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সানজিদা খাতুন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Picture1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1706"/>
            <a:ext cx="8763001" cy="64545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2590800" y="5334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1501" y="1882588"/>
            <a:ext cx="4970304" cy="504265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8053" tIns="39027" rIns="78053" bIns="3902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381000" y="2958353"/>
            <a:ext cx="8153400" cy="2003612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868" indent="-342868" algn="ctr">
              <a:buFontTx/>
              <a:buAutoNum type="arabicPeriod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Font typeface="+mj-lt"/>
              <a:buAutoNum type="arabicPeriod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2699" indent="-292699">
              <a:buFontTx/>
              <a:buAutoNum type="arabicPeriod"/>
            </a:pP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 বলতে পারবে । </a:t>
            </a:r>
          </a:p>
          <a:p>
            <a:pPr marL="292699" indent="-292699">
              <a:buFontTx/>
              <a:buAutoNum type="arabicPeriod"/>
            </a:pP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92699" indent="-292699">
              <a:buFontTx/>
              <a:buAutoNum type="arabicPeriod"/>
            </a:pP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 বিজয়ী এক মহীয়সী নারী সম্পর্কে বলতে পারবে ।</a:t>
            </a:r>
          </a:p>
          <a:p>
            <a:pPr marL="292699" indent="-292699">
              <a:buFontTx/>
              <a:buAutoNum type="arabicPeriod"/>
            </a:pP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নারী ও নারীর কর্মের প্রতি সন্মান ব্যাখ্যা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03" indent="-514303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C2290A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33400"/>
            <a:ext cx="3657600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57800" y="1295400"/>
            <a:ext cx="3316839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1"/>
          <p:cNvSpPr>
            <a:spLocks noChangeArrowheads="1"/>
          </p:cNvSpPr>
          <p:nvPr/>
        </p:nvSpPr>
        <p:spPr bwMode="auto">
          <a:xfrm>
            <a:off x="5562600" y="5029200"/>
            <a:ext cx="2971800" cy="5794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সানজীদা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1"/>
          <p:cNvSpPr>
            <a:spLocks noChangeArrowheads="1"/>
          </p:cNvSpPr>
          <p:nvPr/>
        </p:nvSpPr>
        <p:spPr bwMode="auto">
          <a:xfrm>
            <a:off x="762000" y="1595437"/>
            <a:ext cx="4175125" cy="51117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জম্ম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১৯৩৩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1"/>
          <p:cNvSpPr>
            <a:spLocks noChangeArrowheads="1"/>
          </p:cNvSpPr>
          <p:nvPr/>
        </p:nvSpPr>
        <p:spPr bwMode="auto">
          <a:xfrm>
            <a:off x="787400" y="2433637"/>
            <a:ext cx="4089400" cy="51117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জম্মস্থান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1"/>
          <p:cNvSpPr>
            <a:spLocks noChangeArrowheads="1"/>
          </p:cNvSpPr>
          <p:nvPr/>
        </p:nvSpPr>
        <p:spPr bwMode="auto">
          <a:xfrm>
            <a:off x="787400" y="3195637"/>
            <a:ext cx="4089400" cy="51117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পেশা-অধ্যাপনা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1"/>
          <p:cNvSpPr>
            <a:spLocks noChangeArrowheads="1"/>
          </p:cNvSpPr>
          <p:nvPr/>
        </p:nvSpPr>
        <p:spPr bwMode="auto">
          <a:xfrm>
            <a:off x="762000" y="5100637"/>
            <a:ext cx="4108450" cy="91916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রবীন্দ্রসংগীতের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ভাবসম্পদ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ধবনি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1"/>
          <p:cNvSpPr>
            <a:spLocks noChangeArrowheads="1"/>
          </p:cNvSpPr>
          <p:nvPr/>
        </p:nvSpPr>
        <p:spPr bwMode="auto">
          <a:xfrm>
            <a:off x="762000" y="3957637"/>
            <a:ext cx="4071938" cy="91916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rgbClr val="002060"/>
          </a:solidFill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506" name="Picture 2" descr="D:\New fold E\mt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86868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533400"/>
            <a:ext cx="5486400" cy="715089"/>
          </a:xfrm>
          <a:prstGeom prst="wedgeRoundRectCallout">
            <a:avLst>
              <a:gd name="adj1" fmla="val 33713"/>
              <a:gd name="adj2" fmla="val 475179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মনোযোগ দিয়ে দেখ: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495800" y="4572000"/>
          <a:ext cx="4208463" cy="1066800"/>
        </p:xfrm>
        <a:graphic>
          <a:graphicData uri="http://schemas.openxmlformats.org/presentationml/2006/ole">
            <p:oleObj spid="_x0000_s21507" name="Packager Shell Object" showAsIcon="1" r:id="rId5" imgW="2705760" imgH="685800" progId="Package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524000" y="5715000"/>
            <a:ext cx="6400800" cy="715736"/>
          </a:xfrm>
          <a:prstGeom prst="roundRect">
            <a:avLst/>
          </a:prstGeom>
          <a:solidFill>
            <a:srgbClr val="002060"/>
          </a:solidFill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667000" y="609600"/>
            <a:ext cx="350520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838200" y="16002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অনাথ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478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6"/>
          <p:cNvSpPr>
            <a:spLocks noChangeArrowheads="1"/>
          </p:cNvSpPr>
          <p:nvPr/>
        </p:nvSpPr>
        <p:spPr bwMode="auto">
          <a:xfrm>
            <a:off x="5638800" y="1752600"/>
            <a:ext cx="2209800" cy="6683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latin typeface="NikoshBAN" pitchFamily="2" charset="0"/>
                <a:cs typeface="NikoshBAN" pitchFamily="2" charset="0"/>
              </a:rPr>
              <a:t>এতিম</a:t>
            </a:r>
          </a:p>
        </p:txBody>
      </p:sp>
      <p:sp>
        <p:nvSpPr>
          <p:cNvPr id="24" name="Rounded Rectangle 6"/>
          <p:cNvSpPr>
            <a:spLocks noChangeArrowheads="1"/>
          </p:cNvSpPr>
          <p:nvPr/>
        </p:nvSpPr>
        <p:spPr bwMode="auto">
          <a:xfrm>
            <a:off x="762000" y="35052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আবাসন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3124200"/>
            <a:ext cx="23701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6"/>
          <p:cNvSpPr>
            <a:spLocks noChangeArrowheads="1"/>
          </p:cNvSpPr>
          <p:nvPr/>
        </p:nvSpPr>
        <p:spPr bwMode="auto">
          <a:xfrm>
            <a:off x="5638800" y="3581400"/>
            <a:ext cx="23622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6"/>
          <p:cNvSpPr>
            <a:spLocks noChangeArrowheads="1"/>
          </p:cNvSpPr>
          <p:nvPr/>
        </p:nvSpPr>
        <p:spPr bwMode="auto">
          <a:xfrm>
            <a:off x="609600" y="5229225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সম্মাননা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876801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6"/>
          <p:cNvSpPr>
            <a:spLocks noChangeArrowheads="1"/>
          </p:cNvSpPr>
          <p:nvPr/>
        </p:nvSpPr>
        <p:spPr bwMode="auto">
          <a:xfrm>
            <a:off x="5715000" y="5334000"/>
            <a:ext cx="2438400" cy="7445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NikoshBAN" pitchFamily="2" charset="0"/>
                <a:cs typeface="NikoshBAN" pitchFamily="2" charset="0"/>
              </a:rPr>
              <a:t>সম্মানের স্বীকৃতি প্রদান</a:t>
            </a:r>
            <a:r>
              <a:rPr lang="en-US" sz="2400">
                <a:latin typeface="Perpetu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C2290A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মাদারতেরেসা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Bottomley\Desktop\poem\m 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3886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C:\Users\Bottomley\Desktop\m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3657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3810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191000"/>
            <a:ext cx="3810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600200" y="3505200"/>
            <a:ext cx="5638800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ভালবাসা হল কিছু মানুষের জন্য কিছু 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1646</TotalTime>
  <Words>279</Words>
  <Application>Microsoft Office PowerPoint</Application>
  <PresentationFormat>On-screen Show (4:3)</PresentationFormat>
  <Paragraphs>71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Metro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RISHA-COMPUTER</cp:lastModifiedBy>
  <cp:revision>196</cp:revision>
  <dcterms:created xsi:type="dcterms:W3CDTF">2015-05-05T06:43:27Z</dcterms:created>
  <dcterms:modified xsi:type="dcterms:W3CDTF">2020-09-24T07:02:25Z</dcterms:modified>
</cp:coreProperties>
</file>