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67" r:id="rId6"/>
    <p:sldId id="262" r:id="rId7"/>
    <p:sldId id="261" r:id="rId8"/>
    <p:sldId id="258" r:id="rId9"/>
    <p:sldId id="259" r:id="rId10"/>
    <p:sldId id="264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B524-EF82-43F5-95B4-7DC66C9A860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E3D6-E597-4506-9F2C-5E6F8145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315200" cy="2971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12757" r="4158" b="27043"/>
          <a:stretch/>
        </p:blipFill>
        <p:spPr bwMode="auto">
          <a:xfrm>
            <a:off x="914400" y="19812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6134" r="5090" b="27280"/>
          <a:stretch/>
        </p:blipFill>
        <p:spPr bwMode="auto">
          <a:xfrm>
            <a:off x="914400" y="9144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20782" y="-2149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838200"/>
            <a:ext cx="1735394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</a:rPr>
              <a:t>g~j¨vqb</a:t>
            </a:r>
            <a:endParaRPr lang="en-US" sz="4800" dirty="0">
              <a:latin typeface="SutonnyMJ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3659"/>
          <a:stretch/>
        </p:blipFill>
        <p:spPr bwMode="auto">
          <a:xfrm>
            <a:off x="858982" y="1992312"/>
            <a:ext cx="569421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3750" b="23319"/>
          <a:stretch/>
        </p:blipFill>
        <p:spPr bwMode="auto">
          <a:xfrm>
            <a:off x="858982" y="2971800"/>
            <a:ext cx="569421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/>
          <a:stretch/>
        </p:blipFill>
        <p:spPr bwMode="auto">
          <a:xfrm>
            <a:off x="858982" y="3989387"/>
            <a:ext cx="569421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2469" b="22360"/>
          <a:stretch/>
        </p:blipFill>
        <p:spPr bwMode="auto">
          <a:xfrm>
            <a:off x="858982" y="5029200"/>
            <a:ext cx="5694218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7606" y="731520"/>
            <a:ext cx="2543114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</a:rPr>
              <a:t>e</a:t>
            </a:r>
            <a:r>
              <a:rPr lang="en-US" sz="4800" dirty="0" err="1" smtClean="0">
                <a:latin typeface="SutonnyMJ" pitchFamily="2" charset="0"/>
              </a:rPr>
              <a:t>vwoi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KvR</a:t>
            </a:r>
            <a:endParaRPr lang="en-US" sz="4800" dirty="0">
              <a:latin typeface="Sutonny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3442" r="2535" b="3813"/>
          <a:stretch/>
        </p:blipFill>
        <p:spPr bwMode="auto">
          <a:xfrm>
            <a:off x="838200" y="2743200"/>
            <a:ext cx="739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1013" r="1955" b="21537"/>
          <a:stretch/>
        </p:blipFill>
        <p:spPr bwMode="auto">
          <a:xfrm>
            <a:off x="914400" y="1752600"/>
            <a:ext cx="7391400" cy="67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2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7467600" cy="37338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14752" r="9402" b="30371"/>
          <a:stretch/>
        </p:blipFill>
        <p:spPr bwMode="auto">
          <a:xfrm>
            <a:off x="2673927" y="914401"/>
            <a:ext cx="357447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0" y="914400"/>
            <a:ext cx="202116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2018" r="19690" b="32344"/>
          <a:stretch/>
        </p:blipFill>
        <p:spPr bwMode="auto">
          <a:xfrm>
            <a:off x="3124200" y="914400"/>
            <a:ext cx="3152776" cy="1190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13333" r="17387" b="33334"/>
          <a:stretch/>
        </p:blipFill>
        <p:spPr bwMode="auto">
          <a:xfrm>
            <a:off x="5715000" y="2514600"/>
            <a:ext cx="1447800" cy="685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2957" r="12402" b="24954"/>
          <a:stretch/>
        </p:blipFill>
        <p:spPr bwMode="auto">
          <a:xfrm>
            <a:off x="2895598" y="2638425"/>
            <a:ext cx="1104901" cy="619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05026"/>
            <a:ext cx="527050" cy="391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3832" r="5611" b="8942"/>
          <a:stretch/>
        </p:blipFill>
        <p:spPr bwMode="auto">
          <a:xfrm>
            <a:off x="950656" y="3429000"/>
            <a:ext cx="3392744" cy="2514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771" b="8389"/>
          <a:stretch/>
        </p:blipFill>
        <p:spPr bwMode="auto">
          <a:xfrm>
            <a:off x="4648200" y="3257551"/>
            <a:ext cx="360521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5"/>
          <a:stretch/>
        </p:blipFill>
        <p:spPr bwMode="auto">
          <a:xfrm>
            <a:off x="914400" y="2209800"/>
            <a:ext cx="2514600" cy="56789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b="17112"/>
          <a:stretch/>
        </p:blipFill>
        <p:spPr bwMode="auto">
          <a:xfrm>
            <a:off x="914400" y="3505200"/>
            <a:ext cx="2514600" cy="59123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15056" r="7575" b="24661"/>
          <a:stretch/>
        </p:blipFill>
        <p:spPr bwMode="auto">
          <a:xfrm>
            <a:off x="914400" y="47244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9576" r="10903" b="29233"/>
          <a:stretch/>
        </p:blipFill>
        <p:spPr bwMode="auto">
          <a:xfrm>
            <a:off x="3553690" y="3496018"/>
            <a:ext cx="2438400" cy="55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15727" r="10069" b="29806"/>
          <a:stretch/>
        </p:blipFill>
        <p:spPr bwMode="auto">
          <a:xfrm>
            <a:off x="6156154" y="2204567"/>
            <a:ext cx="2073446" cy="5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7112" r="8054" b="32889"/>
          <a:stretch/>
        </p:blipFill>
        <p:spPr bwMode="auto">
          <a:xfrm>
            <a:off x="3553689" y="4696619"/>
            <a:ext cx="2438400" cy="6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10792" r="9410" b="29141"/>
          <a:stretch/>
        </p:blipFill>
        <p:spPr bwMode="auto">
          <a:xfrm>
            <a:off x="914400" y="381000"/>
            <a:ext cx="7349351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18042" r="33114" b="23715"/>
          <a:stretch/>
        </p:blipFill>
        <p:spPr bwMode="auto">
          <a:xfrm>
            <a:off x="4356807" y="1371600"/>
            <a:ext cx="596193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9919" r="27147" b="20879"/>
          <a:stretch/>
        </p:blipFill>
        <p:spPr bwMode="auto">
          <a:xfrm>
            <a:off x="6858000" y="1295400"/>
            <a:ext cx="708146" cy="69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13701" r="17354" b="28058"/>
          <a:stretch/>
        </p:blipFill>
        <p:spPr bwMode="auto">
          <a:xfrm>
            <a:off x="1967344" y="1371600"/>
            <a:ext cx="623456" cy="58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11296" r="9570" b="26017"/>
          <a:stretch/>
        </p:blipFill>
        <p:spPr bwMode="auto">
          <a:xfrm>
            <a:off x="3553689" y="2204566"/>
            <a:ext cx="2438400" cy="63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8661" r="10474" b="30149"/>
          <a:stretch/>
        </p:blipFill>
        <p:spPr bwMode="auto">
          <a:xfrm>
            <a:off x="6096000" y="3429000"/>
            <a:ext cx="2133600" cy="6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b="19859"/>
          <a:stretch/>
        </p:blipFill>
        <p:spPr bwMode="auto">
          <a:xfrm>
            <a:off x="6096000" y="4696618"/>
            <a:ext cx="2167751" cy="6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8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5" t="15062" r="5778" b="31076"/>
          <a:stretch/>
        </p:blipFill>
        <p:spPr bwMode="auto">
          <a:xfrm>
            <a:off x="1406235" y="1004455"/>
            <a:ext cx="63245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11360" r="10078" b="23849"/>
          <a:stretch/>
        </p:blipFill>
        <p:spPr bwMode="auto">
          <a:xfrm>
            <a:off x="1143000" y="2514600"/>
            <a:ext cx="6858000" cy="1295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5062" r="46935" b="31076"/>
          <a:stretch/>
        </p:blipFill>
        <p:spPr bwMode="auto">
          <a:xfrm>
            <a:off x="1440871" y="4114800"/>
            <a:ext cx="656012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21603"/>
            <a:ext cx="4876800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GB </a:t>
            </a:r>
            <a:r>
              <a:rPr lang="en-US" sz="4800" dirty="0" err="1" smtClean="0">
                <a:latin typeface="SutonnyMJ" pitchFamily="2" charset="0"/>
              </a:rPr>
              <a:t>cvV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</a:rPr>
              <a:t>†</a:t>
            </a:r>
            <a:r>
              <a:rPr lang="en-US" sz="4800" dirty="0" err="1" smtClean="0">
                <a:latin typeface="SutonnyMJ" pitchFamily="2" charset="0"/>
              </a:rPr>
              <a:t>k‡l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wkÿv</a:t>
            </a:r>
            <a:r>
              <a:rPr lang="en-US" sz="4800" dirty="0" smtClean="0">
                <a:latin typeface="SutonnyMJ" pitchFamily="2" charset="0"/>
              </a:rPr>
              <a:t>_©xiv-</a:t>
            </a:r>
            <a:endParaRPr lang="en-US" sz="4800" dirty="0">
              <a:latin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118" b="23880"/>
          <a:stretch/>
        </p:blipFill>
        <p:spPr bwMode="auto">
          <a:xfrm>
            <a:off x="914401" y="1862137"/>
            <a:ext cx="73152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7908" r="3598" b="28830"/>
          <a:stretch/>
        </p:blipFill>
        <p:spPr bwMode="auto">
          <a:xfrm>
            <a:off x="914400" y="2819400"/>
            <a:ext cx="63730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1543" b="23723"/>
          <a:stretch/>
        </p:blipFill>
        <p:spPr bwMode="auto">
          <a:xfrm>
            <a:off x="914400" y="3532187"/>
            <a:ext cx="6373092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3414" b="28223"/>
          <a:stretch/>
        </p:blipFill>
        <p:spPr bwMode="auto">
          <a:xfrm>
            <a:off x="914400" y="4572000"/>
            <a:ext cx="6373092" cy="6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r="2523" b="24715"/>
          <a:stretch/>
        </p:blipFill>
        <p:spPr bwMode="auto">
          <a:xfrm>
            <a:off x="886691" y="990600"/>
            <a:ext cx="7426036" cy="67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14573" r="3759" b="24695"/>
          <a:stretch/>
        </p:blipFill>
        <p:spPr bwMode="auto">
          <a:xfrm>
            <a:off x="886691" y="2514600"/>
            <a:ext cx="7426036" cy="51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8504" r="2181" b="22120"/>
          <a:stretch/>
        </p:blipFill>
        <p:spPr bwMode="auto">
          <a:xfrm>
            <a:off x="886691" y="3352800"/>
            <a:ext cx="7329054" cy="9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t="11110" r="17987" b="28403"/>
          <a:stretch/>
        </p:blipFill>
        <p:spPr bwMode="auto">
          <a:xfrm>
            <a:off x="4017818" y="4959926"/>
            <a:ext cx="1052946" cy="6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1" y="4959926"/>
            <a:ext cx="1371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</a:rPr>
              <a:t>hgb</a:t>
            </a:r>
            <a:r>
              <a:rPr lang="en-US" sz="4000" dirty="0" smtClean="0">
                <a:latin typeface="SutonnyMJ" pitchFamily="2" charset="0"/>
              </a:rPr>
              <a:t> t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399" y="4953000"/>
            <a:ext cx="179416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eB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r="5315" b="23290"/>
          <a:stretch/>
        </p:blipFill>
        <p:spPr bwMode="auto">
          <a:xfrm>
            <a:off x="886691" y="1828800"/>
            <a:ext cx="347749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3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6686" r="61151" b="50000"/>
          <a:stretch/>
        </p:blipFill>
        <p:spPr bwMode="auto">
          <a:xfrm>
            <a:off x="914400" y="927028"/>
            <a:ext cx="3214256" cy="67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399" y="1780309"/>
            <a:ext cx="7315200" cy="734291"/>
            <a:chOff x="1143000" y="1524000"/>
            <a:chExt cx="8215745" cy="7342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69" r="65390" b="17987"/>
            <a:stretch/>
          </p:blipFill>
          <p:spPr bwMode="auto">
            <a:xfrm>
              <a:off x="6248400" y="1524001"/>
              <a:ext cx="3110345" cy="73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02" t="9151" r="2853" b="43602"/>
            <a:stretch/>
          </p:blipFill>
          <p:spPr bwMode="auto">
            <a:xfrm>
              <a:off x="1143000" y="1524000"/>
              <a:ext cx="5306291" cy="7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5637" r="3322" b="8863"/>
          <a:stretch/>
        </p:blipFill>
        <p:spPr bwMode="auto">
          <a:xfrm>
            <a:off x="914399" y="2667000"/>
            <a:ext cx="7315201" cy="166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6258" b="10751"/>
          <a:stretch/>
        </p:blipFill>
        <p:spPr bwMode="auto">
          <a:xfrm>
            <a:off x="914399" y="4419600"/>
            <a:ext cx="7315201" cy="14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6753" r="1633" b="13580"/>
          <a:stretch/>
        </p:blipFill>
        <p:spPr bwMode="auto">
          <a:xfrm>
            <a:off x="838200" y="28194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746760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1" r="1333" b="15208"/>
          <a:stretch/>
        </p:blipFill>
        <p:spPr bwMode="auto">
          <a:xfrm>
            <a:off x="838200" y="5181601"/>
            <a:ext cx="7467600" cy="5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5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914" y="1981200"/>
            <a:ext cx="7210486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Aby</a:t>
            </a:r>
            <a:r>
              <a:rPr lang="en-US" sz="3600" dirty="0" smtClean="0">
                <a:latin typeface="SutonnyMJ" pitchFamily="2" charset="0"/>
              </a:rPr>
              <a:t>‡”Q` †_‡K  </a:t>
            </a:r>
            <a:r>
              <a:rPr lang="ar-SA" sz="3600" dirty="0" smtClean="0">
                <a:latin typeface="SutonnyMJ" pitchFamily="2" charset="0"/>
              </a:rPr>
              <a:t>فعل</a:t>
            </a:r>
            <a:r>
              <a:rPr lang="en-US" sz="3600" dirty="0" smtClean="0">
                <a:latin typeface="SutonnyMJ" pitchFamily="2" charset="0"/>
              </a:rPr>
              <a:t>  ¸‡</a:t>
            </a:r>
            <a:r>
              <a:rPr lang="en-US" sz="3600" dirty="0" err="1" smtClean="0">
                <a:latin typeface="SutonnyMJ" pitchFamily="2" charset="0"/>
              </a:rPr>
              <a:t>jv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Ly‡R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</a:rPr>
              <a:t>ei</a:t>
            </a:r>
            <a:r>
              <a:rPr lang="en-US" sz="3600" dirty="0" smtClean="0">
                <a:latin typeface="SutonnyMJ" pitchFamily="2" charset="0"/>
              </a:rPr>
              <a:t> Ki|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606" y="921603"/>
            <a:ext cx="2543114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</a:rPr>
              <a:t>Rvovq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KvR</a:t>
            </a:r>
            <a:endParaRPr lang="en-US" sz="4800" dirty="0">
              <a:latin typeface="SutonnyMJ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3442" r="2535" b="3813"/>
          <a:stretch/>
        </p:blipFill>
        <p:spPr bwMode="auto">
          <a:xfrm>
            <a:off x="838200" y="2971800"/>
            <a:ext cx="739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3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Point</dc:creator>
  <cp:lastModifiedBy>Tech Point</cp:lastModifiedBy>
  <cp:revision>57</cp:revision>
  <dcterms:created xsi:type="dcterms:W3CDTF">2020-09-23T13:10:09Z</dcterms:created>
  <dcterms:modified xsi:type="dcterms:W3CDTF">2020-09-24T02:06:33Z</dcterms:modified>
</cp:coreProperties>
</file>