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3" r:id="rId2"/>
    <p:sldId id="257" r:id="rId3"/>
    <p:sldId id="291" r:id="rId4"/>
    <p:sldId id="278" r:id="rId5"/>
    <p:sldId id="279" r:id="rId6"/>
    <p:sldId id="29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90" r:id="rId19"/>
    <p:sldId id="270" r:id="rId20"/>
    <p:sldId id="271" r:id="rId21"/>
    <p:sldId id="289" r:id="rId22"/>
    <p:sldId id="272" r:id="rId23"/>
    <p:sldId id="273" r:id="rId24"/>
    <p:sldId id="287" r:id="rId25"/>
    <p:sldId id="274" r:id="rId26"/>
    <p:sldId id="288" r:id="rId27"/>
    <p:sldId id="284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6964-8287-442D-B091-FC6E7B40CF18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D574D-1A16-4F0F-8FE0-E8C08ABA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1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B58C-329E-4C46-8EA4-C1220313972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0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6EC7F-8898-45BB-90F2-3DA97744F1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8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F7549-6EB9-4FCD-B66F-4A2236C1D51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0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30E4-AEA9-4D1E-B4FB-F87EA0F7482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6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CD6D-00FE-4C16-ABA6-63776F222A0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6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CC116-E235-455F-A713-CC548A0548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0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1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3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9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0772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81000" y="1183985"/>
            <a:ext cx="0" cy="53692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77300" y="1183985"/>
            <a:ext cx="38100" cy="53692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-47915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7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n-IN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05" y="3464214"/>
            <a:ext cx="93091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74" y="34636"/>
            <a:ext cx="9418638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7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4636" y="0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14843"/>
            <a:ext cx="31702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" y="500062"/>
            <a:ext cx="4565650" cy="54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72" y="397041"/>
            <a:ext cx="4681537" cy="569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5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0" y="0"/>
            <a:ext cx="9144000" cy="609600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C00000"/>
                </a:solidFill>
              </a:rPr>
              <a:t>        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1829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996"/>
            <a:ext cx="9144000" cy="637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76390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6"/>
            <a:ext cx="9193565" cy="191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2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n-IN" sz="20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08" y="4648201"/>
            <a:ext cx="9144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35" y="3352800"/>
            <a:ext cx="9220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80" y="1368136"/>
            <a:ext cx="9143999" cy="229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51"/>
            <a:ext cx="937101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3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     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760253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7725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0"/>
            <a:ext cx="510857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4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2418"/>
            <a:ext cx="58277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880872"/>
            <a:ext cx="1011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55509"/>
            <a:ext cx="8839200" cy="570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64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    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9261"/>
            <a:ext cx="77485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" y="943217"/>
            <a:ext cx="1011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14463"/>
            <a:ext cx="8705850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20782"/>
            <a:ext cx="61150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User-PC\Video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-PC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0891"/>
            <a:ext cx="1288802" cy="12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6" y="1752600"/>
            <a:ext cx="737148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426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3500"/>
            <a:ext cx="60198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" y="987136"/>
            <a:ext cx="8458201" cy="571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0" y="712498"/>
            <a:ext cx="1011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389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5195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109"/>
            <a:ext cx="3277491" cy="4083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 descr="C:\Users\User-PC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676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" y="5562600"/>
            <a:ext cx="1549400" cy="116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76200"/>
            <a:ext cx="8882063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9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n-IN" sz="2000" dirty="0" smtClean="0"/>
          </a:p>
          <a:p>
            <a:pPr marL="0" indent="0">
              <a:buNone/>
            </a:pPr>
            <a:endParaRPr lang="bn-IN" sz="2000" dirty="0"/>
          </a:p>
          <a:p>
            <a:pPr marL="0" indent="0">
              <a:buNone/>
            </a:pPr>
            <a:endParaRPr lang="bn-IN" sz="2000" dirty="0" smtClean="0"/>
          </a:p>
          <a:p>
            <a:pPr marL="0" indent="0">
              <a:buNone/>
            </a:pPr>
            <a:endParaRPr lang="bn-IN" sz="2000" dirty="0"/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33" y="119305"/>
            <a:ext cx="64436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301415"/>
            <a:ext cx="9248776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991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6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-152400"/>
            <a:ext cx="911629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371600"/>
                <a:ext cx="6248400" cy="860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প্রমাণ কর যে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𝑎𝑏</m:t>
                              </m:r>
                            </m:e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𝑎𝑐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𝑎𝑏</m:t>
                              </m:r>
                            </m:e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𝑏𝑐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𝑎𝑐</m:t>
                              </m:r>
                            </m:e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𝑏𝑐</m:t>
                              </m:r>
                            </m:e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6248400" cy="8603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2590800"/>
                <a:ext cx="5905513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প্রমাণ কর যে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𝑏𝑐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𝑐𝑎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𝑎𝑏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𝑐𝑎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𝑎𝑏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𝑏𝑐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90800"/>
                <a:ext cx="5905513" cy="8658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User-PC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1" y="3733800"/>
            <a:ext cx="9144000" cy="32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1573213" cy="119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8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L.H.S =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𝑎𝑏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𝑎𝑐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𝑎𝑏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𝑏𝑐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abc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=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abc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bn-I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′=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eqArr>
                          <m:eqArr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e/>
                        </m:eqAr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]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= abc.2c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= abc.2c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= abc.2c{2ab-0}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2" t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0" y="-152400"/>
                <a:ext cx="9144000" cy="1185672"/>
              </a:xfrm>
              <a:prstGeom prst="horizontalScroll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       #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প্রমাণ কর যে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FF0000"/>
                        </a:solidFill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𝑎𝑏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𝑎𝑐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𝑎𝑏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𝑏𝑐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52400"/>
                <a:ext cx="9144000" cy="1185672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76200" y="838200"/>
            <a:ext cx="978408" cy="484632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Proof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15000"/>
            <a:ext cx="1244600" cy="93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3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L.H.S 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𝑐𝑎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𝑐𝑎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𝑏𝑐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abc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</m:m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=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chemeClr val="tx1"/>
                        </a:solidFill>
                        <a:latin typeface="Cambria Math"/>
                      </a:rPr>
                      <m:t>abc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</m:m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bn-IN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]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= 2b.abc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</m:m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</a:t>
                </a:r>
                <a:r>
                  <a:rPr lang="en-US" sz="2000" dirty="0">
                    <a:solidFill>
                      <a:schemeClr val="tx1"/>
                    </a:solidFill>
                  </a:rPr>
                  <a:t>= 2b.abc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</m:m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        [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′=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]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= 2b.abc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mr>
                        </m: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 = 2b.abc ( ac-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𝑎𝑐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     = R.H.S  (proved)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532" t="-266" b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0" y="-228600"/>
                <a:ext cx="9220200" cy="1261872"/>
              </a:xfrm>
              <a:prstGeom prst="horizontalScroll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 #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প্রমাণ কর যে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𝑏𝑐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28600"/>
                <a:ext cx="9220200" cy="1261872"/>
              </a:xfrm>
              <a:prstGeom prst="horizont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76200" y="838200"/>
            <a:ext cx="978408" cy="484632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Proof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549400" cy="116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4800600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000" dirty="0" smtClean="0">
              <a:solidFill>
                <a:prstClr val="black"/>
              </a:solidFill>
            </a:endParaRPr>
          </a:p>
          <a:p>
            <a:endParaRPr lang="en-US" sz="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06" y="-308938"/>
            <a:ext cx="378618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C:\Users\User-PC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799"/>
            <a:ext cx="4343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-PC\Desktop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799"/>
            <a:ext cx="4800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73" y="1219200"/>
            <a:ext cx="49022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423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49" y="-152400"/>
            <a:ext cx="9144000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83747"/>
            <a:ext cx="990600" cy="74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89091"/>
            <a:ext cx="44259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" y="539368"/>
            <a:ext cx="11763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5" y="1040199"/>
            <a:ext cx="8001000" cy="563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65" y="-187027"/>
            <a:ext cx="3276600" cy="139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27" y="1328241"/>
                <a:ext cx="9137073" cy="4584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19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  </a:t>
                </a:r>
                <a:r>
                  <a:rPr lang="en-US" dirty="0" err="1">
                    <a:solidFill>
                      <a:prstClr val="black"/>
                    </a:solidFill>
                  </a:rPr>
                  <a:t>নির্ণায়ক</a:t>
                </a:r>
                <a:r>
                  <a:rPr lang="bn-IN" dirty="0">
                    <a:solidFill>
                      <a:prstClr val="black"/>
                    </a:solidFill>
                  </a:rPr>
                  <a:t>টির মান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হবে? </a:t>
                </a:r>
                <a:endParaRPr lang="en-US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86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খ)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0   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186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ঘ)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50</m:t>
                    </m:r>
                  </m:oMath>
                </a14:m>
                <a:endParaRPr lang="bn-IN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olidFill>
                      <a:prstClr val="black"/>
                    </a:solidFill>
                  </a:rPr>
                  <a:t>2.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নির্ণায়কে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‘0’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এর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সহগুণক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dirty="0">
                        <a:solidFill>
                          <a:prstClr val="black"/>
                        </a:solidFill>
                      </a:rPr>
                      <m:t>কোনটি </m:t>
                    </m:r>
                    <m:r>
                      <m:rPr>
                        <m:nor/>
                      </m:rPr>
                      <a:rPr lang="bn-IN" dirty="0">
                        <a:solidFill>
                          <a:prstClr val="black"/>
                        </a:solidFill>
                      </a:rPr>
                      <m:t>?</m:t>
                    </m:r>
                  </m:oMath>
                </a14:m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dirty="0" smtClean="0">
                    <a:solidFill>
                      <a:prstClr val="black"/>
                    </a:solidFill>
                  </a:rPr>
                  <a:t>         </a:t>
                </a:r>
                <a:r>
                  <a:rPr lang="en-US" dirty="0">
                    <a:solidFill>
                      <a:prstClr val="black"/>
                    </a:solidFill>
                  </a:rPr>
                  <a:t>ক)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24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           খ)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16</m:t>
                    </m:r>
                  </m:oMath>
                </a14:m>
                <a:r>
                  <a:rPr lang="bn-IN" dirty="0" smtClean="0">
                    <a:solidFill>
                      <a:prstClr val="black"/>
                    </a:solidFill>
                  </a:rPr>
                  <a:t>         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গ</a:t>
                </a:r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8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              </a:t>
                </a:r>
                <a:r>
                  <a:rPr lang="en-US" dirty="0">
                    <a:solidFill>
                      <a:prstClr val="black"/>
                    </a:solidFill>
                  </a:rPr>
                  <a:t>ঘ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bn-IN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en-US" dirty="0">
                    <a:solidFill>
                      <a:prstClr val="black"/>
                    </a:solidFill>
                  </a:rPr>
                  <a:t>3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P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এর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কোন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মানের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জন্য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  </a:t>
                </a:r>
                <a:r>
                  <a:rPr lang="en-US" dirty="0" err="1">
                    <a:solidFill>
                      <a:prstClr val="black"/>
                    </a:solidFill>
                  </a:rPr>
                  <a:t>নির্ণায়ক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টির মান শূন্য হবে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dirty="0">
                        <a:solidFill>
                          <a:prstClr val="black"/>
                        </a:solidFill>
                      </a:rPr>
                      <m:t>?</m:t>
                    </m:r>
                  </m:oMath>
                </a14:m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dirty="0">
                    <a:solidFill>
                      <a:prstClr val="black"/>
                    </a:solidFill>
                  </a:rPr>
                  <a:t>         ক)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    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খ)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          গ</a:t>
                </a:r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               ঘ</a:t>
                </a:r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1328241"/>
                <a:ext cx="9137073" cy="4584653"/>
              </a:xfrm>
              <a:prstGeom prst="rect">
                <a:avLst/>
              </a:prstGeom>
              <a:blipFill rotWithShape="1">
                <a:blip r:embed="rId4"/>
                <a:stretch>
                  <a:fillRect l="-1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Connector 21"/>
          <p:cNvSpPr/>
          <p:nvPr/>
        </p:nvSpPr>
        <p:spPr>
          <a:xfrm>
            <a:off x="5396865" y="2286000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438948" y="3886200"/>
            <a:ext cx="228600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369675" y="5486400"/>
            <a:ext cx="235527" cy="22860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3" descr="C:\Users\User-PC\Video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338603" cy="13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84" y="5912894"/>
            <a:ext cx="1090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bn-IN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2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529"/>
            <a:ext cx="3657601" cy="160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752601"/>
            <a:ext cx="7101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8" name="Picture 2" descr="C:\Users\User-PC\Video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0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-PC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529"/>
            <a:ext cx="2466975" cy="147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-PC\Videos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10" y="560737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7" y="5950057"/>
            <a:ext cx="1091406" cy="82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94" y="3456094"/>
            <a:ext cx="570071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70" y="1930083"/>
            <a:ext cx="59007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6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-P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7201"/>
            <a:ext cx="8229600" cy="486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4800" y="1457325"/>
            <a:ext cx="0" cy="52571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39200" y="1457325"/>
            <a:ext cx="0" cy="52571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6" y="152400"/>
            <a:ext cx="9242426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6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User-PC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35052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-PC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6" y="304801"/>
            <a:ext cx="3871913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-PC\Videos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920123" cy="24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-PC\Pictures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69313"/>
            <a:ext cx="4343400" cy="26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-PC\Desktop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9126"/>
            <a:ext cx="2209800" cy="15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1"/>
            <a:ext cx="6477000" cy="1219200"/>
          </a:xfrm>
          <a:solidFill>
            <a:srgbClr val="00B050"/>
          </a:solidFill>
        </p:spPr>
        <p:txBody>
          <a:bodyPr anchor="t">
            <a:noAutofit/>
          </a:bodyPr>
          <a:lstStyle/>
          <a:p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-PC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202" y="228600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-PC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334000"/>
            <a:ext cx="1292802" cy="12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7356"/>
            <a:ext cx="5975350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bn-IN" sz="3600" dirty="0" smtClean="0">
              <a:solidFill>
                <a:schemeClr val="tx1"/>
              </a:solidFill>
            </a:endParaRPr>
          </a:p>
          <a:p>
            <a:pPr lvl="0" algn="l"/>
            <a:endParaRPr lang="bn-IN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90" y="228600"/>
            <a:ext cx="39624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-PC\3D Object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346"/>
            <a:ext cx="1801091" cy="13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-PC\Desktop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89" y="4876800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03680"/>
            <a:ext cx="609599" cy="57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257425"/>
            <a:ext cx="7761287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0166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vlc-record-2020-09-24-07h16m45s-vlc-record-2020-09-24-06h42m08s-videoplayback (2).mp4-.mp4-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588" y="1600200"/>
            <a:ext cx="7870825" cy="4525963"/>
          </a:xfrm>
        </p:spPr>
      </p:pic>
    </p:spTree>
    <p:extLst>
      <p:ext uri="{BB962C8B-B14F-4D97-AF65-F5344CB8AC3E}">
        <p14:creationId xmlns:p14="http://schemas.microsoft.com/office/powerpoint/2010/main" val="41399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636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739457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209800"/>
            <a:ext cx="906780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81" y="152400"/>
            <a:ext cx="9382126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03" y="4876800"/>
            <a:ext cx="5565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549236"/>
            <a:ext cx="8991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52400"/>
            <a:ext cx="8992379" cy="31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1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1" y="2743200"/>
            <a:ext cx="90773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1" y="228600"/>
            <a:ext cx="8760711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463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889</Words>
  <Application>Microsoft Office PowerPoint</Application>
  <PresentationFormat>On-screen Show (4:3)</PresentationFormat>
  <Paragraphs>78</Paragraphs>
  <Slides>28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49</cp:revision>
  <dcterms:created xsi:type="dcterms:W3CDTF">2006-08-16T00:00:00Z</dcterms:created>
  <dcterms:modified xsi:type="dcterms:W3CDTF">2020-09-24T01:19:47Z</dcterms:modified>
</cp:coreProperties>
</file>