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4"/>
  </p:notesMasterIdLst>
  <p:sldIdLst>
    <p:sldId id="265" r:id="rId2"/>
    <p:sldId id="266" r:id="rId3"/>
    <p:sldId id="268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29D-ABB8-4FB5-AA51-04738658565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938E-A538-4BD4-8EF4-72198375F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8635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4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15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9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4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1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6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6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68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94" y="1136469"/>
            <a:ext cx="8144134" cy="3412437"/>
          </a:xfrm>
        </p:spPr>
        <p:txBody>
          <a:bodyPr/>
          <a:lstStyle/>
          <a:p>
            <a:pPr algn="ctr"/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মাল্টিমিডিয়া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ক্লাসে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b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</a:br>
            <a:r>
              <a:rPr lang="en-US" sz="6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সবাইকে</a:t>
            </a:r>
            <a:r>
              <a:rPr lang="en-US" sz="6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স্বাগতম</a:t>
            </a:r>
            <a:endParaRPr lang="en-US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2375" y="88433"/>
            <a:ext cx="4866967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endParaRPr lang="en-SG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534" y="785570"/>
            <a:ext cx="10038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যেমন-বক্সাইট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অক্সাইড,টাইটেনিয়াম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9534" y="3326062"/>
            <a:ext cx="9488129" cy="523220"/>
            <a:chOff x="1081548" y="4424516"/>
            <a:chExt cx="9488129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81548" y="4424516"/>
                  <a:ext cx="94881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:r>
                    <a:rPr lang="en-SG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NaOH</a:t>
                  </a:r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𝑁𝑎𝐴𝑙𝑂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48" y="4424516"/>
                  <a:ext cx="9488129" cy="523220"/>
                </a:xfrm>
                <a:prstGeom prst="rect">
                  <a:avLst/>
                </a:prstGeom>
                <a:blipFill>
                  <a:blip r:embed="rId2"/>
                  <a:stretch>
                    <a:fillRect t="-10588" b="-3529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>
              <a:off x="4871883" y="4686126"/>
              <a:ext cx="2458065" cy="589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9534" y="5738690"/>
            <a:ext cx="9488129" cy="523220"/>
            <a:chOff x="1081547" y="5209346"/>
            <a:chExt cx="9488129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81547" y="5209346"/>
                  <a:ext cx="94881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𝐴𝑙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a14:m>
                  <a:r>
                    <a:rPr lang="en-SG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47" y="5209346"/>
                  <a:ext cx="9488129" cy="523220"/>
                </a:xfrm>
                <a:prstGeom prst="rect">
                  <a:avLst/>
                </a:prstGeom>
                <a:blipFill>
                  <a:blip r:embed="rId3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Arrow 10"/>
            <p:cNvSpPr/>
            <p:nvPr/>
          </p:nvSpPr>
          <p:spPr>
            <a:xfrm>
              <a:off x="2792360" y="5470956"/>
              <a:ext cx="2231922" cy="58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7186" y="4462382"/>
                <a:ext cx="100485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পৃথক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১১০০</a:t>
                </a:r>
                <a14:m>
                  <m:oMath xmlns:m="http://schemas.openxmlformats.org/officeDocument/2006/math">
                    <m:r>
                      <a:rPr lang="en-SG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6" y="4462382"/>
                <a:ext cx="10048568" cy="1077218"/>
              </a:xfrm>
              <a:prstGeom prst="rect">
                <a:avLst/>
              </a:prstGeom>
              <a:blipFill>
                <a:blip r:embed="rId4"/>
                <a:stretch>
                  <a:fillRect l="-1516" t="-6780" b="-180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9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665" y="1792014"/>
            <a:ext cx="7951075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 নিষ্কাশন কাকে বলে?</a:t>
            </a:r>
            <a:endParaRPr lang="en-US" sz="3600" dirty="0">
              <a:ln>
                <a:solidFill>
                  <a:srgbClr val="FFC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গ্যালেনা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ক্রোমাইট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600" dirty="0">
              <a:ln>
                <a:solidFill>
                  <a:srgbClr val="FFC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034" y="627017"/>
            <a:ext cx="3474720" cy="66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বাড়ির কাজ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212" y="1408611"/>
            <a:ext cx="8825658" cy="2719251"/>
          </a:xfrm>
        </p:spPr>
        <p:txBody>
          <a:bodyPr/>
          <a:lstStyle/>
          <a:p>
            <a:pPr algn="ctr"/>
            <a:r>
              <a:rPr lang="en-US" sz="8800" b="1" dirty="0" err="1" smtClean="0">
                <a:ln w="12700">
                  <a:solidFill>
                    <a:srgbClr val="FFFF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en-US" sz="8800" b="1" dirty="0" smtClean="0">
                <a:ln w="12700">
                  <a:solidFill>
                    <a:srgbClr val="FFFF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rgbClr val="FFFF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800" b="1" dirty="0">
              <a:ln w="12700">
                <a:solidFill>
                  <a:srgbClr val="FFFF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1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3657600" cy="6857999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সাইফুল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বি.এস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সস্মান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বি.এড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এম.এসসি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সাগরনাল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01712-876461</a:t>
            </a:r>
          </a:p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saif2175@gmail.com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8534400" y="0"/>
            <a:ext cx="3657600" cy="6857999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3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শ্রেণীঃ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দশম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দশম  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খনিজ সম্পদঃধাতু-অধাতু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ধাতু নিষ্কাশন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32" y1="88663" x2="94068" y2="86125"/>
                        <a14:foregroundMark x1="50847" y1="63621" x2="72034" y2="89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51668"/>
            <a:ext cx="4876800" cy="6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132886"/>
            <a:ext cx="9144000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ধাতু নিষ্কাশন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ধাতু নিষ্কাশনের ধাপগুলি বর্ণনা করতে পারবে।</a:t>
            </a:r>
          </a:p>
          <a:p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46619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704" y="694860"/>
            <a:ext cx="624348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ধাতু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নিষ্কাশন</a:t>
            </a:r>
            <a:r>
              <a:rPr lang="en-US" sz="3200" dirty="0">
                <a:solidFill>
                  <a:schemeClr val="accent1"/>
                </a:solidFill>
              </a:rPr>
              <a:t>(Metal extraction) </a:t>
            </a:r>
            <a:endParaRPr lang="en-SG" sz="3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072" y="1523999"/>
            <a:ext cx="11061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সোনা,প্লাটনাম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91" y="580103"/>
            <a:ext cx="10422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891" y="2310581"/>
            <a:ext cx="64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করাঃ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891" y="3117729"/>
            <a:ext cx="1054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শিলাখন্ড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শিলাখন্ডকে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4473678"/>
            <a:ext cx="10599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শিলাখন্ডকে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ক্রাশারের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ক্রাশারের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মিহি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পাউডারে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113" y="383458"/>
            <a:ext cx="544707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ঘনীকরণঃ</a:t>
            </a:r>
            <a:endParaRPr lang="en-SG" sz="3600" dirty="0">
              <a:ln>
                <a:solidFill>
                  <a:schemeClr val="accent6"/>
                </a:solidFill>
              </a:ln>
              <a:solidFill>
                <a:schemeClr val="accent1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561" y="1334589"/>
            <a:ext cx="10795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চুর্ণ-বিচুর্ণ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যেমন-বক্সাইটকে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508" y="383458"/>
            <a:ext cx="544707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741" y="1068679"/>
            <a:ext cx="10854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অপদ্রব্যগুলো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খাজকাটা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439" y="3623224"/>
            <a:ext cx="544707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232" y="4303455"/>
            <a:ext cx="10933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259" y="383458"/>
            <a:ext cx="544707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3010" y="1079102"/>
                <a:ext cx="802108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নিষ্কাশন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বিচুর্ণ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ঘুর্ণায়মান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বেল্টের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যন্ত্রের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ধর্মবিশিষ্ট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খনিজমলযুক্ত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চাকার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স্তুপ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জমা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অন্যদিকে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মলগুলো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জমা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এভাবে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ক্রোমাইট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𝐹𝑒𝑂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রুটাইল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𝑇𝑖𝑂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" y="1079102"/>
                <a:ext cx="8021088" cy="5016758"/>
              </a:xfrm>
              <a:prstGeom prst="rect">
                <a:avLst/>
              </a:prstGeom>
              <a:blipFill>
                <a:blip r:embed="rId2"/>
                <a:stretch>
                  <a:fillRect l="-1976" t="-1580" b="-31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6"/>
          <a:stretch/>
        </p:blipFill>
        <p:spPr>
          <a:xfrm>
            <a:off x="8502869" y="1409700"/>
            <a:ext cx="3689130" cy="29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617" y="2526938"/>
            <a:ext cx="8591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4903" y="731520"/>
            <a:ext cx="3487783" cy="7053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5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696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NikoshBAN</vt:lpstr>
      <vt:lpstr>SutonnyOMJ</vt:lpstr>
      <vt:lpstr>SutonnySushreeOMJ</vt:lpstr>
      <vt:lpstr>Vrinda</vt:lpstr>
      <vt:lpstr>Wingdings 3</vt:lpstr>
      <vt:lpstr>Ion</vt:lpstr>
      <vt:lpstr>মাল্টিমিডিয়া ক্লাসে 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BGS</dc:creator>
  <cp:lastModifiedBy>BGS</cp:lastModifiedBy>
  <cp:revision>25</cp:revision>
  <dcterms:created xsi:type="dcterms:W3CDTF">2020-09-23T05:16:29Z</dcterms:created>
  <dcterms:modified xsi:type="dcterms:W3CDTF">2020-09-24T08:09:20Z</dcterms:modified>
</cp:coreProperties>
</file>