
<file path=[Content_Types].xml><?xml version="1.0" encoding="utf-8"?>
<Types xmlns="http://schemas.openxmlformats.org/package/2006/content-types">
  <Default Extension="png" ContentType="image/png"/>
  <Default Extension="jfif" ContentType="image/jpe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0" r:id="rId13"/>
    <p:sldId id="268" r:id="rId14"/>
    <p:sldId id="267" r:id="rId15"/>
    <p:sldId id="274" r:id="rId16"/>
    <p:sldId id="266" r:id="rId17"/>
    <p:sldId id="275" r:id="rId18"/>
    <p:sldId id="276" r:id="rId19"/>
    <p:sldId id="271" r:id="rId20"/>
    <p:sldId id="272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2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21.jfif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12" Type="http://schemas.openxmlformats.org/officeDocument/2006/relationships/image" Target="../media/image21.jf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jpeg"/><Relationship Id="rId5" Type="http://schemas.openxmlformats.org/officeDocument/2006/relationships/image" Target="../media/image7.gif"/><Relationship Id="rId10" Type="http://schemas.openxmlformats.org/officeDocument/2006/relationships/image" Target="../media/image34.png"/><Relationship Id="rId4" Type="http://schemas.openxmlformats.org/officeDocument/2006/relationships/image" Target="../media/image29.jpeg"/><Relationship Id="rId9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5.jpe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12" Type="http://schemas.openxmlformats.org/officeDocument/2006/relationships/image" Target="../media/image3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3.png"/><Relationship Id="rId5" Type="http://schemas.openxmlformats.org/officeDocument/2006/relationships/image" Target="../media/image7.gif"/><Relationship Id="rId10" Type="http://schemas.openxmlformats.org/officeDocument/2006/relationships/image" Target="../media/image36.png"/><Relationship Id="rId4" Type="http://schemas.openxmlformats.org/officeDocument/2006/relationships/image" Target="../media/image29.jpeg"/><Relationship Id="rId9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5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4.png"/><Relationship Id="rId5" Type="http://schemas.openxmlformats.org/officeDocument/2006/relationships/image" Target="../media/image7.gif"/><Relationship Id="rId10" Type="http://schemas.openxmlformats.org/officeDocument/2006/relationships/image" Target="../media/image33.png"/><Relationship Id="rId4" Type="http://schemas.openxmlformats.org/officeDocument/2006/relationships/image" Target="../media/image29.jpeg"/><Relationship Id="rId9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15440" y="1945459"/>
            <a:ext cx="295978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000" b="1" kern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kern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6000" b="1" kern="0" dirty="0" smtClean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16247" y="2608730"/>
            <a:ext cx="3449782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bn-BD" sz="115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 </a:t>
            </a:r>
            <a:r>
              <a:rPr lang="bn-BD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079" y="1219200"/>
            <a:ext cx="1554557" cy="115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139409"/>
            <a:ext cx="1769475" cy="131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400" y="990600"/>
            <a:ext cx="2456441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4364"/>
            <a:ext cx="9144000" cy="196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9903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605313"/>
            <a:ext cx="1197908" cy="15972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85" y="1574791"/>
            <a:ext cx="1197908" cy="159721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3010" y="161467"/>
            <a:ext cx="2202990" cy="46166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বিদ্যুৎ শক্তির ব্যবহার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4737523"/>
            <a:ext cx="7772400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তেমনি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ফ্যান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চালাতে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শুনতেও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আমাদের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বিদ্যুতের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হয়।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6456218" y="1379036"/>
            <a:ext cx="1676400" cy="1675609"/>
          </a:xfrm>
          <a:custGeom>
            <a:avLst/>
            <a:gdLst>
              <a:gd name="connsiteX0" fmla="*/ 0 w 1676400"/>
              <a:gd name="connsiteY0" fmla="*/ 1655109 h 1675609"/>
              <a:gd name="connsiteX1" fmla="*/ 69273 w 1676400"/>
              <a:gd name="connsiteY1" fmla="*/ 1668964 h 1675609"/>
              <a:gd name="connsiteX2" fmla="*/ 512618 w 1676400"/>
              <a:gd name="connsiteY2" fmla="*/ 1641255 h 1675609"/>
              <a:gd name="connsiteX3" fmla="*/ 595746 w 1676400"/>
              <a:gd name="connsiteY3" fmla="*/ 1585837 h 1675609"/>
              <a:gd name="connsiteX4" fmla="*/ 637309 w 1676400"/>
              <a:gd name="connsiteY4" fmla="*/ 1558128 h 1675609"/>
              <a:gd name="connsiteX5" fmla="*/ 720437 w 1676400"/>
              <a:gd name="connsiteY5" fmla="*/ 1447291 h 1675609"/>
              <a:gd name="connsiteX6" fmla="*/ 762000 w 1676400"/>
              <a:gd name="connsiteY6" fmla="*/ 1322600 h 1675609"/>
              <a:gd name="connsiteX7" fmla="*/ 775855 w 1676400"/>
              <a:gd name="connsiteY7" fmla="*/ 1281037 h 1675609"/>
              <a:gd name="connsiteX8" fmla="*/ 803564 w 1676400"/>
              <a:gd name="connsiteY8" fmla="*/ 1017800 h 1675609"/>
              <a:gd name="connsiteX9" fmla="*/ 817418 w 1676400"/>
              <a:gd name="connsiteY9" fmla="*/ 920819 h 1675609"/>
              <a:gd name="connsiteX10" fmla="*/ 845127 w 1676400"/>
              <a:gd name="connsiteY10" fmla="*/ 726855 h 1675609"/>
              <a:gd name="connsiteX11" fmla="*/ 858982 w 1676400"/>
              <a:gd name="connsiteY11" fmla="*/ 685291 h 1675609"/>
              <a:gd name="connsiteX12" fmla="*/ 872837 w 1676400"/>
              <a:gd name="connsiteY12" fmla="*/ 616019 h 1675609"/>
              <a:gd name="connsiteX13" fmla="*/ 900546 w 1676400"/>
              <a:gd name="connsiteY13" fmla="*/ 532891 h 1675609"/>
              <a:gd name="connsiteX14" fmla="*/ 914400 w 1676400"/>
              <a:gd name="connsiteY14" fmla="*/ 491328 h 1675609"/>
              <a:gd name="connsiteX15" fmla="*/ 942109 w 1676400"/>
              <a:gd name="connsiteY15" fmla="*/ 380491 h 1675609"/>
              <a:gd name="connsiteX16" fmla="*/ 955964 w 1676400"/>
              <a:gd name="connsiteY16" fmla="*/ 338928 h 1675609"/>
              <a:gd name="connsiteX17" fmla="*/ 1011382 w 1676400"/>
              <a:gd name="connsiteY17" fmla="*/ 255800 h 1675609"/>
              <a:gd name="connsiteX18" fmla="*/ 1052946 w 1676400"/>
              <a:gd name="connsiteY18" fmla="*/ 172673 h 1675609"/>
              <a:gd name="connsiteX19" fmla="*/ 1108364 w 1676400"/>
              <a:gd name="connsiteY19" fmla="*/ 89546 h 1675609"/>
              <a:gd name="connsiteX20" fmla="*/ 1136073 w 1676400"/>
              <a:gd name="connsiteY20" fmla="*/ 47982 h 1675609"/>
              <a:gd name="connsiteX21" fmla="*/ 1177637 w 1676400"/>
              <a:gd name="connsiteY21" fmla="*/ 34128 h 1675609"/>
              <a:gd name="connsiteX22" fmla="*/ 1343891 w 1676400"/>
              <a:gd name="connsiteY22" fmla="*/ 20273 h 1675609"/>
              <a:gd name="connsiteX23" fmla="*/ 1427018 w 1676400"/>
              <a:gd name="connsiteY23" fmla="*/ 47982 h 1675609"/>
              <a:gd name="connsiteX24" fmla="*/ 1496291 w 1676400"/>
              <a:gd name="connsiteY24" fmla="*/ 103400 h 1675609"/>
              <a:gd name="connsiteX25" fmla="*/ 1537855 w 1676400"/>
              <a:gd name="connsiteY25" fmla="*/ 144964 h 1675609"/>
              <a:gd name="connsiteX26" fmla="*/ 1579418 w 1676400"/>
              <a:gd name="connsiteY26" fmla="*/ 172673 h 1675609"/>
              <a:gd name="connsiteX27" fmla="*/ 1607127 w 1676400"/>
              <a:gd name="connsiteY27" fmla="*/ 214237 h 1675609"/>
              <a:gd name="connsiteX28" fmla="*/ 1634837 w 1676400"/>
              <a:gd name="connsiteY28" fmla="*/ 241946 h 1675609"/>
              <a:gd name="connsiteX29" fmla="*/ 1662546 w 1676400"/>
              <a:gd name="connsiteY29" fmla="*/ 325073 h 1675609"/>
              <a:gd name="connsiteX30" fmla="*/ 1676400 w 1676400"/>
              <a:gd name="connsiteY30" fmla="*/ 366637 h 167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676400" h="1675609">
                <a:moveTo>
                  <a:pt x="0" y="1655109"/>
                </a:moveTo>
                <a:cubicBezTo>
                  <a:pt x="23091" y="1659727"/>
                  <a:pt x="45725" y="1668964"/>
                  <a:pt x="69273" y="1668964"/>
                </a:cubicBezTo>
                <a:cubicBezTo>
                  <a:pt x="442574" y="1668964"/>
                  <a:pt x="348619" y="1695920"/>
                  <a:pt x="512618" y="1641255"/>
                </a:cubicBezTo>
                <a:lnTo>
                  <a:pt x="595746" y="1585837"/>
                </a:lnTo>
                <a:lnTo>
                  <a:pt x="637309" y="1558128"/>
                </a:lnTo>
                <a:cubicBezTo>
                  <a:pt x="699973" y="1464131"/>
                  <a:pt x="669178" y="1498548"/>
                  <a:pt x="720437" y="1447291"/>
                </a:cubicBezTo>
                <a:lnTo>
                  <a:pt x="762000" y="1322600"/>
                </a:lnTo>
                <a:lnTo>
                  <a:pt x="775855" y="1281037"/>
                </a:lnTo>
                <a:cubicBezTo>
                  <a:pt x="807301" y="1060904"/>
                  <a:pt x="770431" y="1332566"/>
                  <a:pt x="803564" y="1017800"/>
                </a:cubicBezTo>
                <a:cubicBezTo>
                  <a:pt x="806982" y="985324"/>
                  <a:pt x="813102" y="953188"/>
                  <a:pt x="817418" y="920819"/>
                </a:cubicBezTo>
                <a:cubicBezTo>
                  <a:pt x="824406" y="868406"/>
                  <a:pt x="832962" y="781600"/>
                  <a:pt x="845127" y="726855"/>
                </a:cubicBezTo>
                <a:cubicBezTo>
                  <a:pt x="848295" y="712599"/>
                  <a:pt x="855440" y="699459"/>
                  <a:pt x="858982" y="685291"/>
                </a:cubicBezTo>
                <a:cubicBezTo>
                  <a:pt x="864693" y="662446"/>
                  <a:pt x="866641" y="638737"/>
                  <a:pt x="872837" y="616019"/>
                </a:cubicBezTo>
                <a:cubicBezTo>
                  <a:pt x="880522" y="587840"/>
                  <a:pt x="891310" y="560600"/>
                  <a:pt x="900546" y="532891"/>
                </a:cubicBezTo>
                <a:cubicBezTo>
                  <a:pt x="905164" y="519037"/>
                  <a:pt x="910858" y="505496"/>
                  <a:pt x="914400" y="491328"/>
                </a:cubicBezTo>
                <a:cubicBezTo>
                  <a:pt x="923636" y="454382"/>
                  <a:pt x="930066" y="416619"/>
                  <a:pt x="942109" y="380491"/>
                </a:cubicBezTo>
                <a:cubicBezTo>
                  <a:pt x="946727" y="366637"/>
                  <a:pt x="948872" y="351694"/>
                  <a:pt x="955964" y="338928"/>
                </a:cubicBezTo>
                <a:cubicBezTo>
                  <a:pt x="972137" y="309817"/>
                  <a:pt x="992909" y="283509"/>
                  <a:pt x="1011382" y="255800"/>
                </a:cubicBezTo>
                <a:cubicBezTo>
                  <a:pt x="1134395" y="71280"/>
                  <a:pt x="957342" y="344760"/>
                  <a:pt x="1052946" y="172673"/>
                </a:cubicBezTo>
                <a:cubicBezTo>
                  <a:pt x="1069119" y="143562"/>
                  <a:pt x="1089891" y="117255"/>
                  <a:pt x="1108364" y="89546"/>
                </a:cubicBezTo>
                <a:cubicBezTo>
                  <a:pt x="1117600" y="75691"/>
                  <a:pt x="1120276" y="53247"/>
                  <a:pt x="1136073" y="47982"/>
                </a:cubicBezTo>
                <a:lnTo>
                  <a:pt x="1177637" y="34128"/>
                </a:lnTo>
                <a:cubicBezTo>
                  <a:pt x="1248228" y="-12933"/>
                  <a:pt x="1217137" y="-5077"/>
                  <a:pt x="1343891" y="20273"/>
                </a:cubicBezTo>
                <a:cubicBezTo>
                  <a:pt x="1372532" y="26001"/>
                  <a:pt x="1427018" y="47982"/>
                  <a:pt x="1427018" y="47982"/>
                </a:cubicBezTo>
                <a:cubicBezTo>
                  <a:pt x="1488988" y="140938"/>
                  <a:pt x="1415986" y="49864"/>
                  <a:pt x="1496291" y="103400"/>
                </a:cubicBezTo>
                <a:cubicBezTo>
                  <a:pt x="1512594" y="114268"/>
                  <a:pt x="1522803" y="132421"/>
                  <a:pt x="1537855" y="144964"/>
                </a:cubicBezTo>
                <a:cubicBezTo>
                  <a:pt x="1550647" y="155624"/>
                  <a:pt x="1565564" y="163437"/>
                  <a:pt x="1579418" y="172673"/>
                </a:cubicBezTo>
                <a:cubicBezTo>
                  <a:pt x="1588654" y="186528"/>
                  <a:pt x="1596725" y="201235"/>
                  <a:pt x="1607127" y="214237"/>
                </a:cubicBezTo>
                <a:cubicBezTo>
                  <a:pt x="1615287" y="224437"/>
                  <a:pt x="1628995" y="230263"/>
                  <a:pt x="1634837" y="241946"/>
                </a:cubicBezTo>
                <a:cubicBezTo>
                  <a:pt x="1647899" y="268070"/>
                  <a:pt x="1653310" y="297364"/>
                  <a:pt x="1662546" y="325073"/>
                </a:cubicBezTo>
                <a:lnTo>
                  <a:pt x="1676400" y="366637"/>
                </a:lnTo>
              </a:path>
            </a:pathLst>
          </a:cu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6" descr="http://www.marcindia.biz/Images/Products/Ceiling_Fans/Air_Mill_600m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96015"/>
            <a:ext cx="1523379" cy="147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9"/>
          <p:cNvSpPr/>
          <p:nvPr/>
        </p:nvSpPr>
        <p:spPr>
          <a:xfrm>
            <a:off x="512618" y="1094509"/>
            <a:ext cx="2424546" cy="623455"/>
          </a:xfrm>
          <a:custGeom>
            <a:avLst/>
            <a:gdLst>
              <a:gd name="connsiteX0" fmla="*/ 2424546 w 2424546"/>
              <a:gd name="connsiteY0" fmla="*/ 623455 h 623455"/>
              <a:gd name="connsiteX1" fmla="*/ 2396837 w 2424546"/>
              <a:gd name="connsiteY1" fmla="*/ 415636 h 623455"/>
              <a:gd name="connsiteX2" fmla="*/ 2382982 w 2424546"/>
              <a:gd name="connsiteY2" fmla="*/ 374073 h 623455"/>
              <a:gd name="connsiteX3" fmla="*/ 2299855 w 2424546"/>
              <a:gd name="connsiteY3" fmla="*/ 290946 h 623455"/>
              <a:gd name="connsiteX4" fmla="*/ 2272146 w 2424546"/>
              <a:gd name="connsiteY4" fmla="*/ 249382 h 623455"/>
              <a:gd name="connsiteX5" fmla="*/ 2175164 w 2424546"/>
              <a:gd name="connsiteY5" fmla="*/ 221673 h 623455"/>
              <a:gd name="connsiteX6" fmla="*/ 1953491 w 2424546"/>
              <a:gd name="connsiteY6" fmla="*/ 235527 h 623455"/>
              <a:gd name="connsiteX7" fmla="*/ 1870364 w 2424546"/>
              <a:gd name="connsiteY7" fmla="*/ 263236 h 623455"/>
              <a:gd name="connsiteX8" fmla="*/ 1717964 w 2424546"/>
              <a:gd name="connsiteY8" fmla="*/ 304800 h 623455"/>
              <a:gd name="connsiteX9" fmla="*/ 1676400 w 2424546"/>
              <a:gd name="connsiteY9" fmla="*/ 318655 h 623455"/>
              <a:gd name="connsiteX10" fmla="*/ 1454727 w 2424546"/>
              <a:gd name="connsiteY10" fmla="*/ 304800 h 623455"/>
              <a:gd name="connsiteX11" fmla="*/ 1371600 w 2424546"/>
              <a:gd name="connsiteY11" fmla="*/ 249382 h 623455"/>
              <a:gd name="connsiteX12" fmla="*/ 1330037 w 2424546"/>
              <a:gd name="connsiteY12" fmla="*/ 221673 h 623455"/>
              <a:gd name="connsiteX13" fmla="*/ 1302327 w 2424546"/>
              <a:gd name="connsiteY13" fmla="*/ 193964 h 623455"/>
              <a:gd name="connsiteX14" fmla="*/ 1260764 w 2424546"/>
              <a:gd name="connsiteY14" fmla="*/ 180109 h 623455"/>
              <a:gd name="connsiteX15" fmla="*/ 1219200 w 2424546"/>
              <a:gd name="connsiteY15" fmla="*/ 152400 h 623455"/>
              <a:gd name="connsiteX16" fmla="*/ 1163782 w 2424546"/>
              <a:gd name="connsiteY16" fmla="*/ 124691 h 623455"/>
              <a:gd name="connsiteX17" fmla="*/ 1122218 w 2424546"/>
              <a:gd name="connsiteY17" fmla="*/ 96982 h 623455"/>
              <a:gd name="connsiteX18" fmla="*/ 1039091 w 2424546"/>
              <a:gd name="connsiteY18" fmla="*/ 69273 h 623455"/>
              <a:gd name="connsiteX19" fmla="*/ 955964 w 2424546"/>
              <a:gd name="connsiteY19" fmla="*/ 41564 h 623455"/>
              <a:gd name="connsiteX20" fmla="*/ 858982 w 2424546"/>
              <a:gd name="connsiteY20" fmla="*/ 13855 h 623455"/>
              <a:gd name="connsiteX21" fmla="*/ 762000 w 2424546"/>
              <a:gd name="connsiteY21" fmla="*/ 0 h 623455"/>
              <a:gd name="connsiteX22" fmla="*/ 678873 w 2424546"/>
              <a:gd name="connsiteY22" fmla="*/ 27709 h 623455"/>
              <a:gd name="connsiteX23" fmla="*/ 637309 w 2424546"/>
              <a:gd name="connsiteY23" fmla="*/ 55418 h 623455"/>
              <a:gd name="connsiteX24" fmla="*/ 595746 w 2424546"/>
              <a:gd name="connsiteY24" fmla="*/ 96982 h 623455"/>
              <a:gd name="connsiteX25" fmla="*/ 540327 w 2424546"/>
              <a:gd name="connsiteY25" fmla="*/ 124691 h 623455"/>
              <a:gd name="connsiteX26" fmla="*/ 457200 w 2424546"/>
              <a:gd name="connsiteY26" fmla="*/ 152400 h 623455"/>
              <a:gd name="connsiteX27" fmla="*/ 332509 w 2424546"/>
              <a:gd name="connsiteY27" fmla="*/ 193964 h 623455"/>
              <a:gd name="connsiteX28" fmla="*/ 290946 w 2424546"/>
              <a:gd name="connsiteY28" fmla="*/ 207818 h 623455"/>
              <a:gd name="connsiteX29" fmla="*/ 249382 w 2424546"/>
              <a:gd name="connsiteY29" fmla="*/ 221673 h 623455"/>
              <a:gd name="connsiteX30" fmla="*/ 138546 w 2424546"/>
              <a:gd name="connsiteY30" fmla="*/ 235527 h 623455"/>
              <a:gd name="connsiteX31" fmla="*/ 55418 w 2424546"/>
              <a:gd name="connsiteY31" fmla="*/ 277091 h 623455"/>
              <a:gd name="connsiteX32" fmla="*/ 0 w 2424546"/>
              <a:gd name="connsiteY32" fmla="*/ 360218 h 623455"/>
              <a:gd name="connsiteX33" fmla="*/ 13855 w 2424546"/>
              <a:gd name="connsiteY33" fmla="*/ 540327 h 62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424546" h="623455">
                <a:moveTo>
                  <a:pt x="2424546" y="623455"/>
                </a:moveTo>
                <a:cubicBezTo>
                  <a:pt x="2413653" y="503632"/>
                  <a:pt x="2421313" y="501302"/>
                  <a:pt x="2396837" y="415636"/>
                </a:cubicBezTo>
                <a:cubicBezTo>
                  <a:pt x="2392825" y="401594"/>
                  <a:pt x="2391948" y="385601"/>
                  <a:pt x="2382982" y="374073"/>
                </a:cubicBezTo>
                <a:cubicBezTo>
                  <a:pt x="2358924" y="343141"/>
                  <a:pt x="2321592" y="323551"/>
                  <a:pt x="2299855" y="290946"/>
                </a:cubicBezTo>
                <a:cubicBezTo>
                  <a:pt x="2290619" y="277091"/>
                  <a:pt x="2285148" y="259784"/>
                  <a:pt x="2272146" y="249382"/>
                </a:cubicBezTo>
                <a:cubicBezTo>
                  <a:pt x="2263110" y="242153"/>
                  <a:pt x="2178787" y="222579"/>
                  <a:pt x="2175164" y="221673"/>
                </a:cubicBezTo>
                <a:cubicBezTo>
                  <a:pt x="2101273" y="226291"/>
                  <a:pt x="2026847" y="225524"/>
                  <a:pt x="1953491" y="235527"/>
                </a:cubicBezTo>
                <a:cubicBezTo>
                  <a:pt x="1924551" y="239473"/>
                  <a:pt x="1899005" y="257508"/>
                  <a:pt x="1870364" y="263236"/>
                </a:cubicBezTo>
                <a:cubicBezTo>
                  <a:pt x="1772452" y="282819"/>
                  <a:pt x="1823429" y="269645"/>
                  <a:pt x="1717964" y="304800"/>
                </a:cubicBezTo>
                <a:lnTo>
                  <a:pt x="1676400" y="318655"/>
                </a:lnTo>
                <a:cubicBezTo>
                  <a:pt x="1602509" y="314037"/>
                  <a:pt x="1526921" y="321208"/>
                  <a:pt x="1454727" y="304800"/>
                </a:cubicBezTo>
                <a:cubicBezTo>
                  <a:pt x="1422253" y="297420"/>
                  <a:pt x="1399309" y="267855"/>
                  <a:pt x="1371600" y="249382"/>
                </a:cubicBezTo>
                <a:cubicBezTo>
                  <a:pt x="1357746" y="240146"/>
                  <a:pt x="1341811" y="233447"/>
                  <a:pt x="1330037" y="221673"/>
                </a:cubicBezTo>
                <a:cubicBezTo>
                  <a:pt x="1320800" y="212437"/>
                  <a:pt x="1313528" y="200685"/>
                  <a:pt x="1302327" y="193964"/>
                </a:cubicBezTo>
                <a:cubicBezTo>
                  <a:pt x="1289804" y="186450"/>
                  <a:pt x="1273826" y="186640"/>
                  <a:pt x="1260764" y="180109"/>
                </a:cubicBezTo>
                <a:cubicBezTo>
                  <a:pt x="1245871" y="172662"/>
                  <a:pt x="1233657" y="160661"/>
                  <a:pt x="1219200" y="152400"/>
                </a:cubicBezTo>
                <a:cubicBezTo>
                  <a:pt x="1201268" y="142153"/>
                  <a:pt x="1181714" y="134938"/>
                  <a:pt x="1163782" y="124691"/>
                </a:cubicBezTo>
                <a:cubicBezTo>
                  <a:pt x="1149325" y="116430"/>
                  <a:pt x="1137434" y="103745"/>
                  <a:pt x="1122218" y="96982"/>
                </a:cubicBezTo>
                <a:cubicBezTo>
                  <a:pt x="1095528" y="85120"/>
                  <a:pt x="1066800" y="78509"/>
                  <a:pt x="1039091" y="69273"/>
                </a:cubicBezTo>
                <a:lnTo>
                  <a:pt x="955964" y="41564"/>
                </a:lnTo>
                <a:cubicBezTo>
                  <a:pt x="920347" y="29692"/>
                  <a:pt x="897262" y="20815"/>
                  <a:pt x="858982" y="13855"/>
                </a:cubicBezTo>
                <a:cubicBezTo>
                  <a:pt x="826853" y="8013"/>
                  <a:pt x="794327" y="4618"/>
                  <a:pt x="762000" y="0"/>
                </a:cubicBezTo>
                <a:cubicBezTo>
                  <a:pt x="734291" y="9236"/>
                  <a:pt x="703175" y="11508"/>
                  <a:pt x="678873" y="27709"/>
                </a:cubicBezTo>
                <a:cubicBezTo>
                  <a:pt x="665018" y="36945"/>
                  <a:pt x="650101" y="44758"/>
                  <a:pt x="637309" y="55418"/>
                </a:cubicBezTo>
                <a:cubicBezTo>
                  <a:pt x="622257" y="67961"/>
                  <a:pt x="611690" y="85594"/>
                  <a:pt x="595746" y="96982"/>
                </a:cubicBezTo>
                <a:cubicBezTo>
                  <a:pt x="578940" y="108987"/>
                  <a:pt x="559503" y="117021"/>
                  <a:pt x="540327" y="124691"/>
                </a:cubicBezTo>
                <a:cubicBezTo>
                  <a:pt x="513208" y="135538"/>
                  <a:pt x="484909" y="143164"/>
                  <a:pt x="457200" y="152400"/>
                </a:cubicBezTo>
                <a:lnTo>
                  <a:pt x="332509" y="193964"/>
                </a:lnTo>
                <a:lnTo>
                  <a:pt x="290946" y="207818"/>
                </a:lnTo>
                <a:cubicBezTo>
                  <a:pt x="277091" y="212436"/>
                  <a:pt x="263873" y="219862"/>
                  <a:pt x="249382" y="221673"/>
                </a:cubicBezTo>
                <a:lnTo>
                  <a:pt x="138546" y="235527"/>
                </a:lnTo>
                <a:cubicBezTo>
                  <a:pt x="108899" y="245410"/>
                  <a:pt x="77535" y="251814"/>
                  <a:pt x="55418" y="277091"/>
                </a:cubicBezTo>
                <a:cubicBezTo>
                  <a:pt x="33488" y="302153"/>
                  <a:pt x="0" y="360218"/>
                  <a:pt x="0" y="360218"/>
                </a:cubicBezTo>
                <a:cubicBezTo>
                  <a:pt x="16719" y="493967"/>
                  <a:pt x="13855" y="433822"/>
                  <a:pt x="13855" y="540327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482157"/>
            <a:ext cx="2198116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01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84815" y="5433223"/>
            <a:ext cx="7753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এছাড়াও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বাতি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রেফ্রিজারেটর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এসি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খেলনা ইত্যাদি চালাতে আমরা বিদ্যুৎ ব্যবহার করি।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376234" y="859414"/>
            <a:ext cx="6435286" cy="4267201"/>
            <a:chOff x="1108514" y="457199"/>
            <a:chExt cx="7025896" cy="4443543"/>
          </a:xfrm>
        </p:grpSpPr>
        <p:pic>
          <p:nvPicPr>
            <p:cNvPr id="4098" name="Picture 2" descr="http://www.t-falusa.com/NR/rdonlyres/54BB8ECD-9F7A-4F1C-97DA-D4137F32A51F/67553/MainBoxFV4476Ultraglide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7370" y="3097808"/>
              <a:ext cx="1736714" cy="1802934"/>
            </a:xfrm>
            <a:prstGeom prst="rect">
              <a:avLst/>
            </a:prstGeom>
            <a:ln>
              <a:noFill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9913" y="457199"/>
              <a:ext cx="1581742" cy="231892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6276" y="3097808"/>
              <a:ext cx="2308134" cy="172772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0891" y="609601"/>
              <a:ext cx="2923519" cy="18966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514" y="636987"/>
              <a:ext cx="2354972" cy="235497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0804" y="3097808"/>
              <a:ext cx="2198904" cy="1802934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83010" y="161468"/>
            <a:ext cx="2202990" cy="46166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বিদ্যুৎশক্তির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ব্যবহার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8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1373" y="2974376"/>
            <a:ext cx="4494581" cy="120032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কোনটি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 ব্যবহার করে চলে 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" name="TextBox 2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1700799" y="4390150"/>
            <a:ext cx="2777865" cy="58477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টেলিভিশন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hlinkClick r:id="" action="ppaction://noaction">
              <a:snd r:embed="rId3" name="chimes.wav"/>
            </a:hlinkClick>
          </p:cNvPr>
          <p:cNvSpPr txBox="1"/>
          <p:nvPr/>
        </p:nvSpPr>
        <p:spPr>
          <a:xfrm>
            <a:off x="5231195" y="4370629"/>
            <a:ext cx="2650448" cy="58477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ঘুড়ি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hlinkClick r:id="" action="ppaction://noaction">
              <a:snd r:embed="rId3" name="chimes.wav"/>
            </a:hlinkClick>
          </p:cNvPr>
          <p:cNvSpPr txBox="1"/>
          <p:nvPr/>
        </p:nvSpPr>
        <p:spPr>
          <a:xfrm>
            <a:off x="1689556" y="5410879"/>
            <a:ext cx="2789108" cy="58477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ঠেলাগাড়ি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 smtClean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hlinkClick r:id="" action="ppaction://noaction">
              <a:snd r:embed="rId3" name="chimes.wav"/>
            </a:hlinkClick>
          </p:cNvPr>
          <p:cNvSpPr txBox="1"/>
          <p:nvPr/>
        </p:nvSpPr>
        <p:spPr>
          <a:xfrm>
            <a:off x="5231195" y="5361229"/>
            <a:ext cx="2650448" cy="58477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মোমবাতি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89732" y="1681398"/>
            <a:ext cx="2777865" cy="769441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accent1">
                  <a:lumMod val="75000"/>
                </a:schemeClr>
              </a:gs>
              <a:gs pos="62000">
                <a:srgbClr val="00B050"/>
              </a:gs>
              <a:gs pos="43000">
                <a:srgbClr val="00B050"/>
              </a:gs>
              <a:gs pos="100000">
                <a:schemeClr val="accent2">
                  <a:lumMod val="20000"/>
                  <a:lumOff val="8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ভুল উত্তর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46544" y="1385623"/>
            <a:ext cx="3334550" cy="144655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</a:t>
            </a:r>
            <a:r>
              <a:rPr lang="en-US" sz="44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 smtClean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GB" sz="4400" b="1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টেলিভিশন</a:t>
            </a:r>
            <a:r>
              <a:rPr lang="as-IN" sz="4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199" y="4174705"/>
            <a:ext cx="571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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400" y="310552"/>
            <a:ext cx="6698986" cy="70788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সঠিক উত্তরটি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9410" y="270951"/>
            <a:ext cx="1446934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10" y="676907"/>
            <a:ext cx="877343" cy="114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61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5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8" grpId="0" animBg="1"/>
      <p:bldP spid="10" grpId="0"/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4531" y="251753"/>
            <a:ext cx="1338828" cy="40011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r>
              <a:rPr lang="en-GB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251752"/>
            <a:ext cx="1019175" cy="8811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9" y="1981200"/>
            <a:ext cx="3762375" cy="281628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30090" y="903982"/>
            <a:ext cx="610889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latin typeface="NikoshBAN" pitchFamily="2" charset="0"/>
                <a:cs typeface="NikoshBAN" pitchFamily="2" charset="0"/>
              </a:rPr>
              <a:t>মনযোগ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24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latin typeface="NikoshBAN" pitchFamily="2" charset="0"/>
                <a:cs typeface="NikoshBAN" pitchFamily="2" charset="0"/>
              </a:rPr>
              <a:t>বলো</a:t>
            </a:r>
            <a:r>
              <a:rPr lang="en-GB" sz="2400" dirty="0"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95386" y="5072390"/>
            <a:ext cx="5943600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চালাতে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85441" y="5595610"/>
            <a:ext cx="28956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GB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GB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ৎ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46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838200"/>
            <a:ext cx="7796504" cy="95410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kern="0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28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kern="0" dirty="0">
                <a:latin typeface="NikoshBAN" pitchFamily="2" charset="0"/>
                <a:cs typeface="NikoshBAN" pitchFamily="2" charset="0"/>
              </a:rPr>
              <a:t>পাঠ্য </a:t>
            </a:r>
            <a:r>
              <a:rPr lang="bn-BD" sz="2800" kern="0" dirty="0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28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66ও ৬৭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28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8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latin typeface="NikoshBAN" pitchFamily="2" charset="0"/>
                <a:cs typeface="NikoshBAN" pitchFamily="2" charset="0"/>
              </a:rPr>
              <a:t>পড়ি</a:t>
            </a:r>
            <a:r>
              <a:rPr lang="en-US" sz="28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8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latin typeface="NikoshBAN" pitchFamily="2" charset="0"/>
                <a:cs typeface="NikoshBAN" pitchFamily="2" charset="0"/>
              </a:rPr>
              <a:t>মনযোগ</a:t>
            </a:r>
            <a:r>
              <a:rPr lang="en-US" sz="28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28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latin typeface="NikoshBAN" pitchFamily="2" charset="0"/>
                <a:cs typeface="NikoshBAN" pitchFamily="2" charset="0"/>
              </a:rPr>
              <a:t>শুনো</a:t>
            </a:r>
            <a:r>
              <a:rPr lang="en-US" sz="2800" kern="0" dirty="0" smtClean="0">
                <a:latin typeface="NikoshBAN" pitchFamily="2" charset="0"/>
                <a:cs typeface="NikoshBAN" pitchFamily="2" charset="0"/>
              </a:rPr>
              <a:t>- </a:t>
            </a:r>
            <a:endParaRPr lang="en-US" sz="2800" kern="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2583872"/>
            <a:ext cx="7619999" cy="389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66800"/>
            <a:ext cx="82296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96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6082" y="6019800"/>
            <a:ext cx="7864577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চিত্রের কক্ষটিতে বিদ্যুতের সাহায্যে চলে এমন উপকরণগুলোর নাম লেখ।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1199" y="261611"/>
            <a:ext cx="1854200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054" y="2575146"/>
            <a:ext cx="1011830" cy="5847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দল: 1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43799" y="1034438"/>
            <a:ext cx="1479189" cy="3785652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টেলিভিশন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দেওয়াল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ঘড়ি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টেবিল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ফ্যান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বাল্ব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খেলনা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টেবিল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ল্যাম্প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রেফ্রিজারেটর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555732" y="966174"/>
            <a:ext cx="5867477" cy="4628076"/>
            <a:chOff x="2117107" y="932067"/>
            <a:chExt cx="7823303" cy="4628076"/>
          </a:xfrm>
        </p:grpSpPr>
        <p:pic>
          <p:nvPicPr>
            <p:cNvPr id="3074" name="Picture 2" descr="http://www.12cunghoangdao.com.vn/wp-content/uploads/2015/08/bi-quyet-trang-tri-noi-that-phong-ngu-dep-va-tien-nghi-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7107" y="932067"/>
              <a:ext cx="7823303" cy="4628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7998" y="3393275"/>
              <a:ext cx="889821" cy="751817"/>
            </a:xfrm>
            <a:prstGeom prst="rect">
              <a:avLst/>
            </a:prstGeom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4494" y="1838299"/>
              <a:ext cx="1469105" cy="918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4725" y="2250639"/>
              <a:ext cx="266632" cy="35550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2845" y="4487104"/>
              <a:ext cx="795904" cy="46798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08" r="24073"/>
            <a:stretch/>
          </p:blipFill>
          <p:spPr>
            <a:xfrm>
              <a:off x="2376732" y="3125814"/>
              <a:ext cx="816844" cy="1398499"/>
            </a:xfrm>
            <a:prstGeom prst="rect">
              <a:avLst/>
            </a:prstGeom>
          </p:spPr>
        </p:pic>
        <p:pic>
          <p:nvPicPr>
            <p:cNvPr id="3079" name="Picture 7" descr="http://pngimg.com/upload/clock_PNG6659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2057" y="1298812"/>
              <a:ext cx="571967" cy="937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7819" y="2777603"/>
              <a:ext cx="892867" cy="850601"/>
            </a:xfrm>
            <a:prstGeom prst="rect">
              <a:avLst/>
            </a:prstGeom>
          </p:spPr>
        </p:pic>
        <p:pic>
          <p:nvPicPr>
            <p:cNvPr id="9228" name="Picture 12" descr="http://www.nipponlankamarketing.com/themes/images/products/lp/lp6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539883" y="3197382"/>
              <a:ext cx="1357731" cy="13577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30" name="Picture 14" descr="http://images.coolestwallpapers.com/user-content/uploads/wall/320x240/74/windows_xp_bliss-wide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733" y="3292704"/>
              <a:ext cx="354057" cy="265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547" y="1514307"/>
            <a:ext cx="1137586" cy="336160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45064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5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55732" y="1162067"/>
            <a:ext cx="5867477" cy="4628076"/>
            <a:chOff x="2117107" y="932067"/>
            <a:chExt cx="7823303" cy="4628076"/>
          </a:xfrm>
        </p:grpSpPr>
        <p:pic>
          <p:nvPicPr>
            <p:cNvPr id="3" name="Picture 2" descr="http://www.12cunghoangdao.com.vn/wp-content/uploads/2015/08/bi-quyet-trang-tri-noi-that-phong-ngu-dep-va-tien-nghi-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7107" y="932067"/>
              <a:ext cx="7823303" cy="4628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7998" y="3393275"/>
              <a:ext cx="889821" cy="751817"/>
            </a:xfrm>
            <a:prstGeom prst="rect">
              <a:avLst/>
            </a:prstGeom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4494" y="1838299"/>
              <a:ext cx="1469105" cy="918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4725" y="2250639"/>
              <a:ext cx="266632" cy="35550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2845" y="4487104"/>
              <a:ext cx="795904" cy="46798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08" r="24073"/>
            <a:stretch/>
          </p:blipFill>
          <p:spPr>
            <a:xfrm>
              <a:off x="2376732" y="3125814"/>
              <a:ext cx="816844" cy="1398499"/>
            </a:xfrm>
            <a:prstGeom prst="rect">
              <a:avLst/>
            </a:prstGeom>
          </p:spPr>
        </p:pic>
        <p:pic>
          <p:nvPicPr>
            <p:cNvPr id="9" name="Picture 7" descr="http://pngimg.com/upload/clock_PNG6659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2057" y="1298812"/>
              <a:ext cx="571967" cy="937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http://www.marcindia.biz/Images/Products/Ceiling_Fans/Air_Mill_600mm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7819" y="1061554"/>
              <a:ext cx="1138921" cy="827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http://www.laskoproducts.com/wp-content/uploads/2027Beauty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2281" y="2854558"/>
              <a:ext cx="922366" cy="922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7819" y="2777603"/>
              <a:ext cx="892867" cy="850601"/>
            </a:xfrm>
            <a:prstGeom prst="rect">
              <a:avLst/>
            </a:prstGeom>
          </p:spPr>
        </p:pic>
        <p:pic>
          <p:nvPicPr>
            <p:cNvPr id="13" name="Picture 12" descr="http://www.nipponlankamarketing.com/themes/images/products/lp/lp6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539883" y="3197382"/>
              <a:ext cx="1357731" cy="13577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4" descr="http://images.coolestwallpapers.com/user-content/uploads/wall/320x240/74/windows_xp_bliss-wide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733" y="3292704"/>
              <a:ext cx="354057" cy="265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141199" y="261611"/>
            <a:ext cx="1854200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43800" y="1146533"/>
            <a:ext cx="139556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ফ্যান,টেলিভিশন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দেওয়াল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ঘড়ি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টেবিল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ফ্যান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বাল্ব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খেলনা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টেবিল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ল্যাম্প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রেফ্রিজারেটর</a:t>
            </a:r>
            <a:endParaRPr lang="en-GB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41199" y="2858674"/>
            <a:ext cx="1011830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দল: 2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6082" y="6019800"/>
            <a:ext cx="7864577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চিত্রের কক্ষটিতে বিদ্যুতের সাহায্যে চলে এমন উপকরণগুলোর নাম লেখ।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2924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55732" y="1162067"/>
            <a:ext cx="5867477" cy="4628076"/>
            <a:chOff x="2117107" y="932067"/>
            <a:chExt cx="7823303" cy="4628076"/>
          </a:xfrm>
        </p:grpSpPr>
        <p:pic>
          <p:nvPicPr>
            <p:cNvPr id="3" name="Picture 2" descr="http://www.12cunghoangdao.com.vn/wp-content/uploads/2015/08/bi-quyet-trang-tri-noi-that-phong-ngu-dep-va-tien-nghi-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7107" y="932067"/>
              <a:ext cx="7823303" cy="4628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7998" y="3393275"/>
              <a:ext cx="889821" cy="751817"/>
            </a:xfrm>
            <a:prstGeom prst="rect">
              <a:avLst/>
            </a:prstGeom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4494" y="1838299"/>
              <a:ext cx="1469105" cy="918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4725" y="2250639"/>
              <a:ext cx="266632" cy="35550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2845" y="4487104"/>
              <a:ext cx="795904" cy="467983"/>
            </a:xfrm>
            <a:prstGeom prst="rect">
              <a:avLst/>
            </a:prstGeom>
          </p:spPr>
        </p:pic>
        <p:pic>
          <p:nvPicPr>
            <p:cNvPr id="9" name="Picture 7" descr="http://pngimg.com/upload/clock_PNG6659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2057" y="1298812"/>
              <a:ext cx="571967" cy="937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http://www.marcindia.biz/Images/Products/Ceiling_Fans/Air_Mill_600mm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7819" y="1061554"/>
              <a:ext cx="1138921" cy="827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http://www.laskoproducts.com/wp-content/uploads/2027Beauty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2281" y="2854558"/>
              <a:ext cx="922366" cy="922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7819" y="2777603"/>
              <a:ext cx="892867" cy="850601"/>
            </a:xfrm>
            <a:prstGeom prst="rect">
              <a:avLst/>
            </a:prstGeom>
          </p:spPr>
        </p:pic>
        <p:pic>
          <p:nvPicPr>
            <p:cNvPr id="13" name="Picture 12" descr="http://www.nipponlankamarketing.com/themes/images/products/lp/lp6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539883" y="3197382"/>
              <a:ext cx="1357731" cy="13577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4" descr="http://images.coolestwallpapers.com/user-content/uploads/wall/320x240/74/windows_xp_bliss-wide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733" y="3292704"/>
              <a:ext cx="354057" cy="265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141199" y="261611"/>
            <a:ext cx="1854200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7987" y="3171293"/>
            <a:ext cx="1011830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দল: 3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99656" y="1162067"/>
            <a:ext cx="14496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ফ্যান,টেলিভিশন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দেওয়াল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ঘড়ি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টেবিল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ফ্যান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বাল্ব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খেলনা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টেবিল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ল্যাম্প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2400" dirty="0"/>
          </a:p>
        </p:txBody>
      </p:sp>
      <p:sp>
        <p:nvSpPr>
          <p:cNvPr id="18" name="Rectangle 17"/>
          <p:cNvSpPr/>
          <p:nvPr/>
        </p:nvSpPr>
        <p:spPr>
          <a:xfrm>
            <a:off x="376082" y="6019800"/>
            <a:ext cx="7864577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চিত্রের কক্ষটিতে বিদ্যুতের সাহায্যে চলে এমন উপকরণগুলোর নাম লেখ।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64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536" y="439690"/>
            <a:ext cx="1143000" cy="46166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ূ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ল্যায়ন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83314" y="3962400"/>
            <a:ext cx="64518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বিদ্যুৎ শক্তি কী কী ভাবে ব্যবহার করা যেতে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লিখঃ</a:t>
            </a:r>
            <a:endParaRPr lang="as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5200" y="439690"/>
            <a:ext cx="12954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NikoshBAN" pitchFamily="2" charset="0"/>
                <a:cs typeface="NikoshBAN" pitchFamily="2" charset="0"/>
              </a:rPr>
              <a:t>সমস্ত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latin typeface="NikoshBAN" pitchFamily="2" charset="0"/>
                <a:cs typeface="NikoshBAN" pitchFamily="2" charset="0"/>
              </a:rPr>
              <a:t>ক্লাস</a:t>
            </a:r>
            <a:endParaRPr lang="en-GB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417" y="139355"/>
            <a:ext cx="1722783" cy="1524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0536" y="2514600"/>
            <a:ext cx="6442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08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914400"/>
            <a:ext cx="2267339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2216" y="2362200"/>
            <a:ext cx="5241040" cy="3847207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40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োহাম্মদ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শামসুজ্জামান</a:t>
            </a:r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AU" sz="48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AU" sz="28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AU" sz="28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28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AU" sz="28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AU" sz="2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28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বড়াব্দা</a:t>
            </a:r>
            <a:r>
              <a:rPr lang="en-AU" sz="28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28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</a:t>
            </a:r>
            <a:r>
              <a:rPr lang="en-AU" sz="28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AU" sz="28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AU" sz="28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28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AU" sz="28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28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</a:t>
            </a:r>
            <a:r>
              <a:rPr lang="bn-BD" sz="2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লয়</a:t>
            </a:r>
            <a:r>
              <a:rPr lang="bn-IN" sz="28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 smtClean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চুনারুঘাট,হবিগঞ্জ।</a:t>
            </a:r>
            <a:endParaRPr lang="en-US" sz="2800" dirty="0" smtClean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mshamsuzzaman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718@gmail.com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AU" sz="54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AU" sz="40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AU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85800"/>
            <a:ext cx="1481667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05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99" y="1"/>
            <a:ext cx="3283527" cy="41563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41083" y="228600"/>
            <a:ext cx="1515158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en-US" sz="2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বাড়ির</a:t>
            </a:r>
            <a:r>
              <a:rPr lang="bn-BD" sz="2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কাজ</a:t>
            </a:r>
            <a:r>
              <a:rPr lang="en-GB" sz="2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endParaRPr lang="en-US" sz="2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41763" y="3276600"/>
            <a:ext cx="672679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বিদ্যুতের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 চলে 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GB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৫টি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উপকর</a:t>
            </a:r>
            <a:r>
              <a:rPr lang="en-GB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ণের</a:t>
            </a:r>
            <a:r>
              <a:rPr lang="en-GB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GB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আনবে ।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22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6474"/>
            <a:ext cx="9144000" cy="2521527"/>
          </a:xfrm>
          <a:prstGeom prst="rect">
            <a:avLst/>
          </a:prstGeom>
        </p:spPr>
      </p:pic>
      <p:pic>
        <p:nvPicPr>
          <p:cNvPr id="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940" y="533180"/>
            <a:ext cx="2456441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158" y="1458692"/>
            <a:ext cx="2456441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240" y="4093798"/>
            <a:ext cx="2456441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013" y="990380"/>
            <a:ext cx="2456441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930" y="4093798"/>
            <a:ext cx="2456441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484278" y="2231750"/>
            <a:ext cx="3886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b="1" dirty="0">
              <a:ln w="18000">
                <a:solidFill>
                  <a:srgbClr val="FF0000"/>
                </a:solidFill>
                <a:prstDash val="solid"/>
                <a:miter lim="800000"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69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2438400"/>
            <a:ext cx="53340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শ্রেণিঃতৃতীয়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বিষয়ঃপ্রাথমিক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বিঞ্জান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পাঠঃশক্তি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পাঠ্যাংশঃবিদ্যু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 </a:t>
            </a: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533400"/>
            <a:ext cx="2819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- 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33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1" y="5424707"/>
            <a:ext cx="7924800" cy="70788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7480" y="4612680"/>
            <a:ext cx="48582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43000"/>
            <a:ext cx="1757363" cy="3124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087490"/>
            <a:ext cx="2209798" cy="31108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264" y="1156313"/>
            <a:ext cx="2106047" cy="29732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4789" y="304800"/>
            <a:ext cx="2958110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- 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28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2667000"/>
            <a:ext cx="5018785" cy="212365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বিদ্যুৎ শক্তির ব্যবহার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1" y="695651"/>
            <a:ext cx="4038600" cy="92333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আজ 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পড়ব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687262"/>
            <a:ext cx="1775953" cy="236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13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0955" y="2667000"/>
            <a:ext cx="7332445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just" fontAlgn="auto">
              <a:spcBef>
                <a:spcPts val="0"/>
              </a:spcBef>
              <a:spcAft>
                <a:spcPts val="0"/>
              </a:spcAft>
            </a:pPr>
            <a:r>
              <a:rPr lang="as-IN" sz="4800" b="1" dirty="0" smtClean="0">
                <a:ln w="11430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১৬.২.২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বাড়িতে </a:t>
            </a:r>
            <a:r>
              <a:rPr lang="as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বিদ্যালয়ে কোথায় কোথায় </a:t>
            </a:r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বিদ্যুৎ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 </a:t>
            </a:r>
            <a:r>
              <a:rPr lang="as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 হয় তার তালিকা তৈরি </a:t>
            </a:r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as-IN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0955" y="533400"/>
            <a:ext cx="2606804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685800" lvl="0" indent="-685800">
              <a:buFont typeface="Wingdings" pitchFamily="2" charset="2"/>
              <a:buChar char="Ø"/>
            </a:pPr>
            <a:r>
              <a:rPr lang="bn-IN" sz="48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IN" sz="48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334000"/>
            <a:ext cx="1284263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79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5077" y="3737537"/>
            <a:ext cx="1648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জেনারেটর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20200" y="3737536"/>
            <a:ext cx="1524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ব্যাটারি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9213" y="4954282"/>
            <a:ext cx="6013588" cy="52322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চালাতে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আমরা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2403" y="6048299"/>
            <a:ext cx="7492791" cy="461665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জেনারেটর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ব্যাটারি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বাড়ির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থেকে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পাই</a:t>
            </a:r>
            <a:r>
              <a:rPr lang="en-GB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47933" y="3737537"/>
            <a:ext cx="164813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জেনারেটর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09143" y="4422240"/>
            <a:ext cx="4463057" cy="52322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6473" y="5525079"/>
            <a:ext cx="3699153" cy="52322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থেকে আমরা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পাই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29" y="1253836"/>
            <a:ext cx="3351780" cy="26199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214" y="1605474"/>
            <a:ext cx="2842750" cy="21320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626" y="1687486"/>
            <a:ext cx="2362200" cy="19196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2403" y="228600"/>
            <a:ext cx="3218597" cy="769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44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GB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GB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GB" sz="44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GB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64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6" grpId="0" animBg="1"/>
      <p:bldP spid="11" grpId="0"/>
      <p:bldP spid="12" grpId="0" animBg="1"/>
      <p:bldP spid="8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243305"/>
            <a:ext cx="2739672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বিদ্যুৎ শক্তির ব্যবহার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2812" y="4267200"/>
            <a:ext cx="6905006" cy="646331"/>
          </a:xfrm>
          <a:prstGeom prst="rect">
            <a:avLst/>
          </a:prstGeom>
          <a:scene3d>
            <a:camera prst="orthographicFront"/>
            <a:lightRig rig="sunse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টেলিভিশন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আমরা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ব্যবহার করি।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705" y="5131742"/>
            <a:ext cx="8473206" cy="58477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সুইচ-এ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ক্লিক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টেলিভিশন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655" y="1212273"/>
            <a:ext cx="3792330" cy="2590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94" y="1447800"/>
            <a:ext cx="1288473" cy="1911927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1467904" y="983673"/>
            <a:ext cx="4297846" cy="2646218"/>
          </a:xfrm>
          <a:custGeom>
            <a:avLst/>
            <a:gdLst>
              <a:gd name="connsiteX0" fmla="*/ 4297846 w 4297846"/>
              <a:gd name="connsiteY0" fmla="*/ 2493818 h 2646218"/>
              <a:gd name="connsiteX1" fmla="*/ 4034610 w 4297846"/>
              <a:gd name="connsiteY1" fmla="*/ 2535382 h 2646218"/>
              <a:gd name="connsiteX2" fmla="*/ 3979191 w 4297846"/>
              <a:gd name="connsiteY2" fmla="*/ 2563091 h 2646218"/>
              <a:gd name="connsiteX3" fmla="*/ 3937628 w 4297846"/>
              <a:gd name="connsiteY3" fmla="*/ 2590800 h 2646218"/>
              <a:gd name="connsiteX4" fmla="*/ 3854500 w 4297846"/>
              <a:gd name="connsiteY4" fmla="*/ 2618509 h 2646218"/>
              <a:gd name="connsiteX5" fmla="*/ 3632828 w 4297846"/>
              <a:gd name="connsiteY5" fmla="*/ 2646218 h 2646218"/>
              <a:gd name="connsiteX6" fmla="*/ 3369591 w 4297846"/>
              <a:gd name="connsiteY6" fmla="*/ 2632363 h 2646218"/>
              <a:gd name="connsiteX7" fmla="*/ 3231046 w 4297846"/>
              <a:gd name="connsiteY7" fmla="*/ 2590800 h 2646218"/>
              <a:gd name="connsiteX8" fmla="*/ 3161773 w 4297846"/>
              <a:gd name="connsiteY8" fmla="*/ 2576945 h 2646218"/>
              <a:gd name="connsiteX9" fmla="*/ 3050937 w 4297846"/>
              <a:gd name="connsiteY9" fmla="*/ 2479963 h 2646218"/>
              <a:gd name="connsiteX10" fmla="*/ 3023228 w 4297846"/>
              <a:gd name="connsiteY10" fmla="*/ 2438400 h 2646218"/>
              <a:gd name="connsiteX11" fmla="*/ 2995519 w 4297846"/>
              <a:gd name="connsiteY11" fmla="*/ 2355273 h 2646218"/>
              <a:gd name="connsiteX12" fmla="*/ 2981664 w 4297846"/>
              <a:gd name="connsiteY12" fmla="*/ 2313709 h 2646218"/>
              <a:gd name="connsiteX13" fmla="*/ 2953955 w 4297846"/>
              <a:gd name="connsiteY13" fmla="*/ 2230582 h 2646218"/>
              <a:gd name="connsiteX14" fmla="*/ 2912391 w 4297846"/>
              <a:gd name="connsiteY14" fmla="*/ 2189018 h 2646218"/>
              <a:gd name="connsiteX15" fmla="*/ 2787700 w 4297846"/>
              <a:gd name="connsiteY15" fmla="*/ 2036618 h 2646218"/>
              <a:gd name="connsiteX16" fmla="*/ 2690719 w 4297846"/>
              <a:gd name="connsiteY16" fmla="*/ 1995054 h 2646218"/>
              <a:gd name="connsiteX17" fmla="*/ 2649155 w 4297846"/>
              <a:gd name="connsiteY17" fmla="*/ 1981200 h 2646218"/>
              <a:gd name="connsiteX18" fmla="*/ 2524464 w 4297846"/>
              <a:gd name="connsiteY18" fmla="*/ 1911927 h 2646218"/>
              <a:gd name="connsiteX19" fmla="*/ 2482900 w 4297846"/>
              <a:gd name="connsiteY19" fmla="*/ 1870363 h 2646218"/>
              <a:gd name="connsiteX20" fmla="*/ 2455191 w 4297846"/>
              <a:gd name="connsiteY20" fmla="*/ 1828800 h 2646218"/>
              <a:gd name="connsiteX21" fmla="*/ 2413628 w 4297846"/>
              <a:gd name="connsiteY21" fmla="*/ 1801091 h 2646218"/>
              <a:gd name="connsiteX22" fmla="*/ 2372064 w 4297846"/>
              <a:gd name="connsiteY22" fmla="*/ 1704109 h 2646218"/>
              <a:gd name="connsiteX23" fmla="*/ 2330500 w 4297846"/>
              <a:gd name="connsiteY23" fmla="*/ 1620982 h 2646218"/>
              <a:gd name="connsiteX24" fmla="*/ 2288937 w 4297846"/>
              <a:gd name="connsiteY24" fmla="*/ 1482436 h 2646218"/>
              <a:gd name="connsiteX25" fmla="*/ 2261228 w 4297846"/>
              <a:gd name="connsiteY25" fmla="*/ 1440873 h 2646218"/>
              <a:gd name="connsiteX26" fmla="*/ 2233519 w 4297846"/>
              <a:gd name="connsiteY26" fmla="*/ 1357745 h 2646218"/>
              <a:gd name="connsiteX27" fmla="*/ 2219664 w 4297846"/>
              <a:gd name="connsiteY27" fmla="*/ 1316182 h 2646218"/>
              <a:gd name="connsiteX28" fmla="*/ 2205810 w 4297846"/>
              <a:gd name="connsiteY28" fmla="*/ 1274618 h 2646218"/>
              <a:gd name="connsiteX29" fmla="*/ 2122682 w 4297846"/>
              <a:gd name="connsiteY29" fmla="*/ 1163782 h 2646218"/>
              <a:gd name="connsiteX30" fmla="*/ 2094973 w 4297846"/>
              <a:gd name="connsiteY30" fmla="*/ 1122218 h 2646218"/>
              <a:gd name="connsiteX31" fmla="*/ 2025700 w 4297846"/>
              <a:gd name="connsiteY31" fmla="*/ 1039091 h 2646218"/>
              <a:gd name="connsiteX32" fmla="*/ 1984137 w 4297846"/>
              <a:gd name="connsiteY32" fmla="*/ 997527 h 2646218"/>
              <a:gd name="connsiteX33" fmla="*/ 1928719 w 4297846"/>
              <a:gd name="connsiteY33" fmla="*/ 914400 h 2646218"/>
              <a:gd name="connsiteX34" fmla="*/ 1859446 w 4297846"/>
              <a:gd name="connsiteY34" fmla="*/ 831273 h 2646218"/>
              <a:gd name="connsiteX35" fmla="*/ 1790173 w 4297846"/>
              <a:gd name="connsiteY35" fmla="*/ 762000 h 2646218"/>
              <a:gd name="connsiteX36" fmla="*/ 1679337 w 4297846"/>
              <a:gd name="connsiteY36" fmla="*/ 637309 h 2646218"/>
              <a:gd name="connsiteX37" fmla="*/ 1623919 w 4297846"/>
              <a:gd name="connsiteY37" fmla="*/ 609600 h 2646218"/>
              <a:gd name="connsiteX38" fmla="*/ 1568500 w 4297846"/>
              <a:gd name="connsiteY38" fmla="*/ 554182 h 2646218"/>
              <a:gd name="connsiteX39" fmla="*/ 1471519 w 4297846"/>
              <a:gd name="connsiteY39" fmla="*/ 484909 h 2646218"/>
              <a:gd name="connsiteX40" fmla="*/ 1429955 w 4297846"/>
              <a:gd name="connsiteY40" fmla="*/ 471054 h 2646218"/>
              <a:gd name="connsiteX41" fmla="*/ 1346828 w 4297846"/>
              <a:gd name="connsiteY41" fmla="*/ 429491 h 2646218"/>
              <a:gd name="connsiteX42" fmla="*/ 1263700 w 4297846"/>
              <a:gd name="connsiteY42" fmla="*/ 374073 h 2646218"/>
              <a:gd name="connsiteX43" fmla="*/ 1222137 w 4297846"/>
              <a:gd name="connsiteY43" fmla="*/ 360218 h 2646218"/>
              <a:gd name="connsiteX44" fmla="*/ 1139010 w 4297846"/>
              <a:gd name="connsiteY44" fmla="*/ 304800 h 2646218"/>
              <a:gd name="connsiteX45" fmla="*/ 1083591 w 4297846"/>
              <a:gd name="connsiteY45" fmla="*/ 277091 h 2646218"/>
              <a:gd name="connsiteX46" fmla="*/ 1042028 w 4297846"/>
              <a:gd name="connsiteY46" fmla="*/ 263236 h 2646218"/>
              <a:gd name="connsiteX47" fmla="*/ 917337 w 4297846"/>
              <a:gd name="connsiteY47" fmla="*/ 180109 h 2646218"/>
              <a:gd name="connsiteX48" fmla="*/ 875773 w 4297846"/>
              <a:gd name="connsiteY48" fmla="*/ 152400 h 2646218"/>
              <a:gd name="connsiteX49" fmla="*/ 792646 w 4297846"/>
              <a:gd name="connsiteY49" fmla="*/ 124691 h 2646218"/>
              <a:gd name="connsiteX50" fmla="*/ 737228 w 4297846"/>
              <a:gd name="connsiteY50" fmla="*/ 96982 h 2646218"/>
              <a:gd name="connsiteX51" fmla="*/ 695664 w 4297846"/>
              <a:gd name="connsiteY51" fmla="*/ 69273 h 2646218"/>
              <a:gd name="connsiteX52" fmla="*/ 612537 w 4297846"/>
              <a:gd name="connsiteY52" fmla="*/ 41563 h 2646218"/>
              <a:gd name="connsiteX53" fmla="*/ 557119 w 4297846"/>
              <a:gd name="connsiteY53" fmla="*/ 27709 h 2646218"/>
              <a:gd name="connsiteX54" fmla="*/ 473991 w 4297846"/>
              <a:gd name="connsiteY54" fmla="*/ 0 h 2646218"/>
              <a:gd name="connsiteX55" fmla="*/ 266173 w 4297846"/>
              <a:gd name="connsiteY55" fmla="*/ 27709 h 2646218"/>
              <a:gd name="connsiteX56" fmla="*/ 210755 w 4297846"/>
              <a:gd name="connsiteY56" fmla="*/ 55418 h 2646218"/>
              <a:gd name="connsiteX57" fmla="*/ 183046 w 4297846"/>
              <a:gd name="connsiteY57" fmla="*/ 96982 h 2646218"/>
              <a:gd name="connsiteX58" fmla="*/ 155337 w 4297846"/>
              <a:gd name="connsiteY58" fmla="*/ 193963 h 2646218"/>
              <a:gd name="connsiteX59" fmla="*/ 127628 w 4297846"/>
              <a:gd name="connsiteY59" fmla="*/ 235527 h 2646218"/>
              <a:gd name="connsiteX60" fmla="*/ 113773 w 4297846"/>
              <a:gd name="connsiteY60" fmla="*/ 277091 h 2646218"/>
              <a:gd name="connsiteX61" fmla="*/ 44500 w 4297846"/>
              <a:gd name="connsiteY61" fmla="*/ 346363 h 2646218"/>
              <a:gd name="connsiteX62" fmla="*/ 30646 w 4297846"/>
              <a:gd name="connsiteY62" fmla="*/ 387927 h 2646218"/>
              <a:gd name="connsiteX63" fmla="*/ 2937 w 4297846"/>
              <a:gd name="connsiteY63" fmla="*/ 429491 h 2646218"/>
              <a:gd name="connsiteX64" fmla="*/ 2937 w 4297846"/>
              <a:gd name="connsiteY64" fmla="*/ 540327 h 264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4297846" h="2646218">
                <a:moveTo>
                  <a:pt x="4297846" y="2493818"/>
                </a:moveTo>
                <a:cubicBezTo>
                  <a:pt x="4238752" y="2499190"/>
                  <a:pt x="4096958" y="2504208"/>
                  <a:pt x="4034610" y="2535382"/>
                </a:cubicBezTo>
                <a:cubicBezTo>
                  <a:pt x="4016137" y="2544618"/>
                  <a:pt x="3997123" y="2552844"/>
                  <a:pt x="3979191" y="2563091"/>
                </a:cubicBezTo>
                <a:cubicBezTo>
                  <a:pt x="3964734" y="2571352"/>
                  <a:pt x="3952844" y="2584037"/>
                  <a:pt x="3937628" y="2590800"/>
                </a:cubicBezTo>
                <a:cubicBezTo>
                  <a:pt x="3910937" y="2602663"/>
                  <a:pt x="3882836" y="2611425"/>
                  <a:pt x="3854500" y="2618509"/>
                </a:cubicBezTo>
                <a:cubicBezTo>
                  <a:pt x="3745132" y="2645850"/>
                  <a:pt x="3818057" y="2630782"/>
                  <a:pt x="3632828" y="2646218"/>
                </a:cubicBezTo>
                <a:cubicBezTo>
                  <a:pt x="3545082" y="2641600"/>
                  <a:pt x="3457128" y="2639975"/>
                  <a:pt x="3369591" y="2632363"/>
                </a:cubicBezTo>
                <a:cubicBezTo>
                  <a:pt x="3328822" y="2628818"/>
                  <a:pt x="3266301" y="2597851"/>
                  <a:pt x="3231046" y="2590800"/>
                </a:cubicBezTo>
                <a:lnTo>
                  <a:pt x="3161773" y="2576945"/>
                </a:lnTo>
                <a:cubicBezTo>
                  <a:pt x="3080726" y="2495899"/>
                  <a:pt x="3119671" y="2525788"/>
                  <a:pt x="3050937" y="2479963"/>
                </a:cubicBezTo>
                <a:cubicBezTo>
                  <a:pt x="3041701" y="2466109"/>
                  <a:pt x="3029991" y="2453616"/>
                  <a:pt x="3023228" y="2438400"/>
                </a:cubicBezTo>
                <a:cubicBezTo>
                  <a:pt x="3011366" y="2411710"/>
                  <a:pt x="3004755" y="2382982"/>
                  <a:pt x="2995519" y="2355273"/>
                </a:cubicBezTo>
                <a:lnTo>
                  <a:pt x="2981664" y="2313709"/>
                </a:lnTo>
                <a:lnTo>
                  <a:pt x="2953955" y="2230582"/>
                </a:lnTo>
                <a:cubicBezTo>
                  <a:pt x="2940100" y="2216727"/>
                  <a:pt x="2924420" y="2204484"/>
                  <a:pt x="2912391" y="2189018"/>
                </a:cubicBezTo>
                <a:cubicBezTo>
                  <a:pt x="2888574" y="2158397"/>
                  <a:pt x="2831771" y="2051309"/>
                  <a:pt x="2787700" y="2036618"/>
                </a:cubicBezTo>
                <a:cubicBezTo>
                  <a:pt x="2690214" y="2004121"/>
                  <a:pt x="2810577" y="2046421"/>
                  <a:pt x="2690719" y="1995054"/>
                </a:cubicBezTo>
                <a:cubicBezTo>
                  <a:pt x="2677296" y="1989301"/>
                  <a:pt x="2663010" y="1985818"/>
                  <a:pt x="2649155" y="1981200"/>
                </a:cubicBezTo>
                <a:cubicBezTo>
                  <a:pt x="2553877" y="1917681"/>
                  <a:pt x="2597621" y="1936313"/>
                  <a:pt x="2524464" y="1911927"/>
                </a:cubicBezTo>
                <a:cubicBezTo>
                  <a:pt x="2510609" y="1898072"/>
                  <a:pt x="2495443" y="1885415"/>
                  <a:pt x="2482900" y="1870363"/>
                </a:cubicBezTo>
                <a:cubicBezTo>
                  <a:pt x="2472240" y="1857571"/>
                  <a:pt x="2466965" y="1840574"/>
                  <a:pt x="2455191" y="1828800"/>
                </a:cubicBezTo>
                <a:cubicBezTo>
                  <a:pt x="2443417" y="1817026"/>
                  <a:pt x="2427482" y="1810327"/>
                  <a:pt x="2413628" y="1801091"/>
                </a:cubicBezTo>
                <a:cubicBezTo>
                  <a:pt x="2344063" y="1696742"/>
                  <a:pt x="2425744" y="1829361"/>
                  <a:pt x="2372064" y="1704109"/>
                </a:cubicBezTo>
                <a:cubicBezTo>
                  <a:pt x="2320024" y="1582683"/>
                  <a:pt x="2363856" y="1737727"/>
                  <a:pt x="2330500" y="1620982"/>
                </a:cubicBezTo>
                <a:cubicBezTo>
                  <a:pt x="2320818" y="1587096"/>
                  <a:pt x="2305402" y="1507133"/>
                  <a:pt x="2288937" y="1482436"/>
                </a:cubicBezTo>
                <a:cubicBezTo>
                  <a:pt x="2279701" y="1468582"/>
                  <a:pt x="2267991" y="1456089"/>
                  <a:pt x="2261228" y="1440873"/>
                </a:cubicBezTo>
                <a:cubicBezTo>
                  <a:pt x="2249365" y="1414182"/>
                  <a:pt x="2242756" y="1385454"/>
                  <a:pt x="2233519" y="1357745"/>
                </a:cubicBezTo>
                <a:lnTo>
                  <a:pt x="2219664" y="1316182"/>
                </a:lnTo>
                <a:cubicBezTo>
                  <a:pt x="2215046" y="1302327"/>
                  <a:pt x="2216137" y="1284944"/>
                  <a:pt x="2205810" y="1274618"/>
                </a:cubicBezTo>
                <a:cubicBezTo>
                  <a:pt x="2154552" y="1223362"/>
                  <a:pt x="2185345" y="1257777"/>
                  <a:pt x="2122682" y="1163782"/>
                </a:cubicBezTo>
                <a:cubicBezTo>
                  <a:pt x="2113446" y="1149927"/>
                  <a:pt x="2106747" y="1133992"/>
                  <a:pt x="2094973" y="1122218"/>
                </a:cubicBezTo>
                <a:cubicBezTo>
                  <a:pt x="1973546" y="1000788"/>
                  <a:pt x="2122144" y="1154823"/>
                  <a:pt x="2025700" y="1039091"/>
                </a:cubicBezTo>
                <a:cubicBezTo>
                  <a:pt x="2013157" y="1024039"/>
                  <a:pt x="1996166" y="1012993"/>
                  <a:pt x="1984137" y="997527"/>
                </a:cubicBezTo>
                <a:cubicBezTo>
                  <a:pt x="1963692" y="971240"/>
                  <a:pt x="1952267" y="937948"/>
                  <a:pt x="1928719" y="914400"/>
                </a:cubicBezTo>
                <a:cubicBezTo>
                  <a:pt x="1761893" y="747574"/>
                  <a:pt x="1994468" y="985583"/>
                  <a:pt x="1859446" y="831273"/>
                </a:cubicBezTo>
                <a:cubicBezTo>
                  <a:pt x="1837942" y="806697"/>
                  <a:pt x="1808287" y="789171"/>
                  <a:pt x="1790173" y="762000"/>
                </a:cubicBezTo>
                <a:cubicBezTo>
                  <a:pt x="1760890" y="718075"/>
                  <a:pt x="1726788" y="661035"/>
                  <a:pt x="1679337" y="637309"/>
                </a:cubicBezTo>
                <a:cubicBezTo>
                  <a:pt x="1660864" y="628073"/>
                  <a:pt x="1640442" y="621992"/>
                  <a:pt x="1623919" y="609600"/>
                </a:cubicBezTo>
                <a:cubicBezTo>
                  <a:pt x="1603019" y="593925"/>
                  <a:pt x="1588161" y="571385"/>
                  <a:pt x="1568500" y="554182"/>
                </a:cubicBezTo>
                <a:cubicBezTo>
                  <a:pt x="1560133" y="546860"/>
                  <a:pt x="1488761" y="493530"/>
                  <a:pt x="1471519" y="484909"/>
                </a:cubicBezTo>
                <a:cubicBezTo>
                  <a:pt x="1458457" y="478378"/>
                  <a:pt x="1443017" y="477585"/>
                  <a:pt x="1429955" y="471054"/>
                </a:cubicBezTo>
                <a:cubicBezTo>
                  <a:pt x="1322530" y="417342"/>
                  <a:pt x="1451293" y="464312"/>
                  <a:pt x="1346828" y="429491"/>
                </a:cubicBezTo>
                <a:cubicBezTo>
                  <a:pt x="1319119" y="411018"/>
                  <a:pt x="1295293" y="384605"/>
                  <a:pt x="1263700" y="374073"/>
                </a:cubicBezTo>
                <a:cubicBezTo>
                  <a:pt x="1249846" y="369455"/>
                  <a:pt x="1234903" y="367310"/>
                  <a:pt x="1222137" y="360218"/>
                </a:cubicBezTo>
                <a:cubicBezTo>
                  <a:pt x="1193026" y="344045"/>
                  <a:pt x="1168796" y="319693"/>
                  <a:pt x="1139010" y="304800"/>
                </a:cubicBezTo>
                <a:cubicBezTo>
                  <a:pt x="1120537" y="295564"/>
                  <a:pt x="1102574" y="285227"/>
                  <a:pt x="1083591" y="277091"/>
                </a:cubicBezTo>
                <a:cubicBezTo>
                  <a:pt x="1070168" y="271338"/>
                  <a:pt x="1054794" y="270328"/>
                  <a:pt x="1042028" y="263236"/>
                </a:cubicBezTo>
                <a:cubicBezTo>
                  <a:pt x="1042011" y="263227"/>
                  <a:pt x="938127" y="193969"/>
                  <a:pt x="917337" y="180109"/>
                </a:cubicBezTo>
                <a:cubicBezTo>
                  <a:pt x="903482" y="170873"/>
                  <a:pt x="891570" y="157666"/>
                  <a:pt x="875773" y="152400"/>
                </a:cubicBezTo>
                <a:cubicBezTo>
                  <a:pt x="848064" y="143164"/>
                  <a:pt x="818770" y="137753"/>
                  <a:pt x="792646" y="124691"/>
                </a:cubicBezTo>
                <a:cubicBezTo>
                  <a:pt x="774173" y="115455"/>
                  <a:pt x="755160" y="107229"/>
                  <a:pt x="737228" y="96982"/>
                </a:cubicBezTo>
                <a:cubicBezTo>
                  <a:pt x="722771" y="88721"/>
                  <a:pt x="710880" y="76036"/>
                  <a:pt x="695664" y="69273"/>
                </a:cubicBezTo>
                <a:cubicBezTo>
                  <a:pt x="668973" y="57410"/>
                  <a:pt x="640873" y="48647"/>
                  <a:pt x="612537" y="41563"/>
                </a:cubicBezTo>
                <a:cubicBezTo>
                  <a:pt x="594064" y="36945"/>
                  <a:pt x="575357" y="33180"/>
                  <a:pt x="557119" y="27709"/>
                </a:cubicBezTo>
                <a:cubicBezTo>
                  <a:pt x="529143" y="19316"/>
                  <a:pt x="473991" y="0"/>
                  <a:pt x="473991" y="0"/>
                </a:cubicBezTo>
                <a:cubicBezTo>
                  <a:pt x="392254" y="6811"/>
                  <a:pt x="334476" y="-1564"/>
                  <a:pt x="266173" y="27709"/>
                </a:cubicBezTo>
                <a:cubicBezTo>
                  <a:pt x="247190" y="35845"/>
                  <a:pt x="229228" y="46182"/>
                  <a:pt x="210755" y="55418"/>
                </a:cubicBezTo>
                <a:cubicBezTo>
                  <a:pt x="201519" y="69273"/>
                  <a:pt x="190493" y="82089"/>
                  <a:pt x="183046" y="96982"/>
                </a:cubicBezTo>
                <a:cubicBezTo>
                  <a:pt x="156080" y="150914"/>
                  <a:pt x="181977" y="131802"/>
                  <a:pt x="155337" y="193963"/>
                </a:cubicBezTo>
                <a:cubicBezTo>
                  <a:pt x="148778" y="209268"/>
                  <a:pt x="135075" y="220634"/>
                  <a:pt x="127628" y="235527"/>
                </a:cubicBezTo>
                <a:cubicBezTo>
                  <a:pt x="121097" y="248589"/>
                  <a:pt x="122536" y="265408"/>
                  <a:pt x="113773" y="277091"/>
                </a:cubicBezTo>
                <a:cubicBezTo>
                  <a:pt x="94180" y="303215"/>
                  <a:pt x="44500" y="346363"/>
                  <a:pt x="44500" y="346363"/>
                </a:cubicBezTo>
                <a:cubicBezTo>
                  <a:pt x="39882" y="360218"/>
                  <a:pt x="37177" y="374865"/>
                  <a:pt x="30646" y="387927"/>
                </a:cubicBezTo>
                <a:cubicBezTo>
                  <a:pt x="23200" y="402820"/>
                  <a:pt x="5916" y="413108"/>
                  <a:pt x="2937" y="429491"/>
                </a:cubicBezTo>
                <a:cubicBezTo>
                  <a:pt x="-3672" y="465840"/>
                  <a:pt x="2937" y="503382"/>
                  <a:pt x="2937" y="540327"/>
                </a:cubicBezTo>
              </a:path>
            </a:pathLst>
          </a:cu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16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9207" y="285593"/>
            <a:ext cx="2862593" cy="584775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বিদ্যুৎ শক্তির ব্যবহার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5204235"/>
            <a:ext cx="7533696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আমরা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ব্যবহার করি।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523998"/>
            <a:ext cx="4286250" cy="3311071"/>
          </a:xfrm>
          <a:prstGeom prst="rect">
            <a:avLst/>
          </a:prstGeom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58634"/>
            <a:ext cx="1092345" cy="1620899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>
            <a:off x="1162622" y="1149927"/>
            <a:ext cx="4933378" cy="1787237"/>
          </a:xfrm>
          <a:custGeom>
            <a:avLst/>
            <a:gdLst>
              <a:gd name="connsiteX0" fmla="*/ 4933378 w 4933378"/>
              <a:gd name="connsiteY0" fmla="*/ 1787237 h 1787237"/>
              <a:gd name="connsiteX1" fmla="*/ 4919523 w 4933378"/>
              <a:gd name="connsiteY1" fmla="*/ 1662546 h 1787237"/>
              <a:gd name="connsiteX2" fmla="*/ 4864105 w 4933378"/>
              <a:gd name="connsiteY2" fmla="*/ 1524000 h 1787237"/>
              <a:gd name="connsiteX3" fmla="*/ 4836396 w 4933378"/>
              <a:gd name="connsiteY3" fmla="*/ 1482437 h 1787237"/>
              <a:gd name="connsiteX4" fmla="*/ 4822542 w 4933378"/>
              <a:gd name="connsiteY4" fmla="*/ 1440873 h 1787237"/>
              <a:gd name="connsiteX5" fmla="*/ 4836396 w 4933378"/>
              <a:gd name="connsiteY5" fmla="*/ 1122218 h 1787237"/>
              <a:gd name="connsiteX6" fmla="*/ 4850251 w 4933378"/>
              <a:gd name="connsiteY6" fmla="*/ 1066800 h 1787237"/>
              <a:gd name="connsiteX7" fmla="*/ 4864105 w 4933378"/>
              <a:gd name="connsiteY7" fmla="*/ 997528 h 1787237"/>
              <a:gd name="connsiteX8" fmla="*/ 4850251 w 4933378"/>
              <a:gd name="connsiteY8" fmla="*/ 789709 h 1787237"/>
              <a:gd name="connsiteX9" fmla="*/ 4794833 w 4933378"/>
              <a:gd name="connsiteY9" fmla="*/ 665018 h 1787237"/>
              <a:gd name="connsiteX10" fmla="*/ 4767123 w 4933378"/>
              <a:gd name="connsiteY10" fmla="*/ 637309 h 1787237"/>
              <a:gd name="connsiteX11" fmla="*/ 4683996 w 4933378"/>
              <a:gd name="connsiteY11" fmla="*/ 581891 h 1787237"/>
              <a:gd name="connsiteX12" fmla="*/ 4600869 w 4933378"/>
              <a:gd name="connsiteY12" fmla="*/ 526473 h 1787237"/>
              <a:gd name="connsiteX13" fmla="*/ 4545451 w 4933378"/>
              <a:gd name="connsiteY13" fmla="*/ 512618 h 1787237"/>
              <a:gd name="connsiteX14" fmla="*/ 4503887 w 4933378"/>
              <a:gd name="connsiteY14" fmla="*/ 471055 h 1787237"/>
              <a:gd name="connsiteX15" fmla="*/ 4365342 w 4933378"/>
              <a:gd name="connsiteY15" fmla="*/ 429491 h 1787237"/>
              <a:gd name="connsiteX16" fmla="*/ 4323778 w 4933378"/>
              <a:gd name="connsiteY16" fmla="*/ 387928 h 1787237"/>
              <a:gd name="connsiteX17" fmla="*/ 4199087 w 4933378"/>
              <a:gd name="connsiteY17" fmla="*/ 346364 h 1787237"/>
              <a:gd name="connsiteX18" fmla="*/ 4157523 w 4933378"/>
              <a:gd name="connsiteY18" fmla="*/ 332509 h 1787237"/>
              <a:gd name="connsiteX19" fmla="*/ 4115960 w 4933378"/>
              <a:gd name="connsiteY19" fmla="*/ 304800 h 1787237"/>
              <a:gd name="connsiteX20" fmla="*/ 3977414 w 4933378"/>
              <a:gd name="connsiteY20" fmla="*/ 263237 h 1787237"/>
              <a:gd name="connsiteX21" fmla="*/ 3880433 w 4933378"/>
              <a:gd name="connsiteY21" fmla="*/ 249382 h 1787237"/>
              <a:gd name="connsiteX22" fmla="*/ 3825014 w 4933378"/>
              <a:gd name="connsiteY22" fmla="*/ 235528 h 1787237"/>
              <a:gd name="connsiteX23" fmla="*/ 3700323 w 4933378"/>
              <a:gd name="connsiteY23" fmla="*/ 221673 h 1787237"/>
              <a:gd name="connsiteX24" fmla="*/ 3617196 w 4933378"/>
              <a:gd name="connsiteY24" fmla="*/ 207818 h 1787237"/>
              <a:gd name="connsiteX25" fmla="*/ 3478651 w 4933378"/>
              <a:gd name="connsiteY25" fmla="*/ 193964 h 1787237"/>
              <a:gd name="connsiteX26" fmla="*/ 3298542 w 4933378"/>
              <a:gd name="connsiteY26" fmla="*/ 166255 h 1787237"/>
              <a:gd name="connsiteX27" fmla="*/ 3256978 w 4933378"/>
              <a:gd name="connsiteY27" fmla="*/ 152400 h 1787237"/>
              <a:gd name="connsiteX28" fmla="*/ 3118433 w 4933378"/>
              <a:gd name="connsiteY28" fmla="*/ 138546 h 1787237"/>
              <a:gd name="connsiteX29" fmla="*/ 2467269 w 4933378"/>
              <a:gd name="connsiteY29" fmla="*/ 152400 h 1787237"/>
              <a:gd name="connsiteX30" fmla="*/ 2411851 w 4933378"/>
              <a:gd name="connsiteY30" fmla="*/ 180109 h 1787237"/>
              <a:gd name="connsiteX31" fmla="*/ 2301014 w 4933378"/>
              <a:gd name="connsiteY31" fmla="*/ 277091 h 1787237"/>
              <a:gd name="connsiteX32" fmla="*/ 2273305 w 4933378"/>
              <a:gd name="connsiteY32" fmla="*/ 318655 h 1787237"/>
              <a:gd name="connsiteX33" fmla="*/ 2217887 w 4933378"/>
              <a:gd name="connsiteY33" fmla="*/ 387928 h 1787237"/>
              <a:gd name="connsiteX34" fmla="*/ 2190178 w 4933378"/>
              <a:gd name="connsiteY34" fmla="*/ 429491 h 1787237"/>
              <a:gd name="connsiteX35" fmla="*/ 2107051 w 4933378"/>
              <a:gd name="connsiteY35" fmla="*/ 484909 h 1787237"/>
              <a:gd name="connsiteX36" fmla="*/ 2065487 w 4933378"/>
              <a:gd name="connsiteY36" fmla="*/ 512618 h 1787237"/>
              <a:gd name="connsiteX37" fmla="*/ 1843814 w 4933378"/>
              <a:gd name="connsiteY37" fmla="*/ 484909 h 1787237"/>
              <a:gd name="connsiteX38" fmla="*/ 1760687 w 4933378"/>
              <a:gd name="connsiteY38" fmla="*/ 457200 h 1787237"/>
              <a:gd name="connsiteX39" fmla="*/ 1719123 w 4933378"/>
              <a:gd name="connsiteY39" fmla="*/ 443346 h 1787237"/>
              <a:gd name="connsiteX40" fmla="*/ 1677560 w 4933378"/>
              <a:gd name="connsiteY40" fmla="*/ 415637 h 1787237"/>
              <a:gd name="connsiteX41" fmla="*/ 1635996 w 4933378"/>
              <a:gd name="connsiteY41" fmla="*/ 401782 h 1787237"/>
              <a:gd name="connsiteX42" fmla="*/ 1552869 w 4933378"/>
              <a:gd name="connsiteY42" fmla="*/ 346364 h 1787237"/>
              <a:gd name="connsiteX43" fmla="*/ 1511305 w 4933378"/>
              <a:gd name="connsiteY43" fmla="*/ 318655 h 1787237"/>
              <a:gd name="connsiteX44" fmla="*/ 1469742 w 4933378"/>
              <a:gd name="connsiteY44" fmla="*/ 304800 h 1787237"/>
              <a:gd name="connsiteX45" fmla="*/ 1428178 w 4933378"/>
              <a:gd name="connsiteY45" fmla="*/ 277091 h 1787237"/>
              <a:gd name="connsiteX46" fmla="*/ 1345051 w 4933378"/>
              <a:gd name="connsiteY46" fmla="*/ 249382 h 1787237"/>
              <a:gd name="connsiteX47" fmla="*/ 1289633 w 4933378"/>
              <a:gd name="connsiteY47" fmla="*/ 221673 h 1787237"/>
              <a:gd name="connsiteX48" fmla="*/ 1248069 w 4933378"/>
              <a:gd name="connsiteY48" fmla="*/ 207818 h 1787237"/>
              <a:gd name="connsiteX49" fmla="*/ 1206505 w 4933378"/>
              <a:gd name="connsiteY49" fmla="*/ 180109 h 1787237"/>
              <a:gd name="connsiteX50" fmla="*/ 1123378 w 4933378"/>
              <a:gd name="connsiteY50" fmla="*/ 152400 h 1787237"/>
              <a:gd name="connsiteX51" fmla="*/ 1040251 w 4933378"/>
              <a:gd name="connsiteY51" fmla="*/ 110837 h 1787237"/>
              <a:gd name="connsiteX52" fmla="*/ 998687 w 4933378"/>
              <a:gd name="connsiteY52" fmla="*/ 83128 h 1787237"/>
              <a:gd name="connsiteX53" fmla="*/ 860142 w 4933378"/>
              <a:gd name="connsiteY53" fmla="*/ 41564 h 1787237"/>
              <a:gd name="connsiteX54" fmla="*/ 763160 w 4933378"/>
              <a:gd name="connsiteY54" fmla="*/ 0 h 1787237"/>
              <a:gd name="connsiteX55" fmla="*/ 250542 w 4933378"/>
              <a:gd name="connsiteY55" fmla="*/ 13855 h 1787237"/>
              <a:gd name="connsiteX56" fmla="*/ 167414 w 4933378"/>
              <a:gd name="connsiteY56" fmla="*/ 69273 h 1787237"/>
              <a:gd name="connsiteX57" fmla="*/ 111996 w 4933378"/>
              <a:gd name="connsiteY57" fmla="*/ 152400 h 1787237"/>
              <a:gd name="connsiteX58" fmla="*/ 42723 w 4933378"/>
              <a:gd name="connsiteY58" fmla="*/ 221673 h 1787237"/>
              <a:gd name="connsiteX59" fmla="*/ 15014 w 4933378"/>
              <a:gd name="connsiteY59" fmla="*/ 318655 h 1787237"/>
              <a:gd name="connsiteX60" fmla="*/ 1160 w 4933378"/>
              <a:gd name="connsiteY60" fmla="*/ 360218 h 1787237"/>
              <a:gd name="connsiteX61" fmla="*/ 1160 w 4933378"/>
              <a:gd name="connsiteY61" fmla="*/ 415637 h 1787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933378" h="1787237">
                <a:moveTo>
                  <a:pt x="4933378" y="1787237"/>
                </a:moveTo>
                <a:cubicBezTo>
                  <a:pt x="4928760" y="1745673"/>
                  <a:pt x="4927725" y="1703553"/>
                  <a:pt x="4919523" y="1662546"/>
                </a:cubicBezTo>
                <a:cubicBezTo>
                  <a:pt x="4910789" y="1618875"/>
                  <a:pt x="4886841" y="1563788"/>
                  <a:pt x="4864105" y="1524000"/>
                </a:cubicBezTo>
                <a:cubicBezTo>
                  <a:pt x="4855844" y="1509543"/>
                  <a:pt x="4845632" y="1496291"/>
                  <a:pt x="4836396" y="1482437"/>
                </a:cubicBezTo>
                <a:cubicBezTo>
                  <a:pt x="4831778" y="1468582"/>
                  <a:pt x="4822542" y="1455477"/>
                  <a:pt x="4822542" y="1440873"/>
                </a:cubicBezTo>
                <a:cubicBezTo>
                  <a:pt x="4822542" y="1334554"/>
                  <a:pt x="4828542" y="1228246"/>
                  <a:pt x="4836396" y="1122218"/>
                </a:cubicBezTo>
                <a:cubicBezTo>
                  <a:pt x="4837803" y="1103229"/>
                  <a:pt x="4846120" y="1085388"/>
                  <a:pt x="4850251" y="1066800"/>
                </a:cubicBezTo>
                <a:cubicBezTo>
                  <a:pt x="4855359" y="1043813"/>
                  <a:pt x="4859487" y="1020619"/>
                  <a:pt x="4864105" y="997528"/>
                </a:cubicBezTo>
                <a:cubicBezTo>
                  <a:pt x="4859487" y="928255"/>
                  <a:pt x="4860069" y="858438"/>
                  <a:pt x="4850251" y="789709"/>
                </a:cubicBezTo>
                <a:cubicBezTo>
                  <a:pt x="4843565" y="742903"/>
                  <a:pt x="4823757" y="701172"/>
                  <a:pt x="4794833" y="665018"/>
                </a:cubicBezTo>
                <a:cubicBezTo>
                  <a:pt x="4786673" y="654818"/>
                  <a:pt x="4777573" y="645146"/>
                  <a:pt x="4767123" y="637309"/>
                </a:cubicBezTo>
                <a:cubicBezTo>
                  <a:pt x="4740481" y="617328"/>
                  <a:pt x="4711705" y="600364"/>
                  <a:pt x="4683996" y="581891"/>
                </a:cubicBezTo>
                <a:cubicBezTo>
                  <a:pt x="4683994" y="581890"/>
                  <a:pt x="4600871" y="526474"/>
                  <a:pt x="4600869" y="526473"/>
                </a:cubicBezTo>
                <a:lnTo>
                  <a:pt x="4545451" y="512618"/>
                </a:lnTo>
                <a:cubicBezTo>
                  <a:pt x="4531596" y="498764"/>
                  <a:pt x="4521015" y="480570"/>
                  <a:pt x="4503887" y="471055"/>
                </a:cubicBezTo>
                <a:cubicBezTo>
                  <a:pt x="4476291" y="455724"/>
                  <a:pt x="4401117" y="438435"/>
                  <a:pt x="4365342" y="429491"/>
                </a:cubicBezTo>
                <a:cubicBezTo>
                  <a:pt x="4351487" y="415637"/>
                  <a:pt x="4340906" y="397443"/>
                  <a:pt x="4323778" y="387928"/>
                </a:cubicBezTo>
                <a:cubicBezTo>
                  <a:pt x="4323764" y="387920"/>
                  <a:pt x="4219877" y="353294"/>
                  <a:pt x="4199087" y="346364"/>
                </a:cubicBezTo>
                <a:cubicBezTo>
                  <a:pt x="4185232" y="341746"/>
                  <a:pt x="4169674" y="340610"/>
                  <a:pt x="4157523" y="332509"/>
                </a:cubicBezTo>
                <a:cubicBezTo>
                  <a:pt x="4143669" y="323273"/>
                  <a:pt x="4131176" y="311563"/>
                  <a:pt x="4115960" y="304800"/>
                </a:cubicBezTo>
                <a:cubicBezTo>
                  <a:pt x="4090927" y="293674"/>
                  <a:pt x="4011519" y="269438"/>
                  <a:pt x="3977414" y="263237"/>
                </a:cubicBezTo>
                <a:cubicBezTo>
                  <a:pt x="3945286" y="257395"/>
                  <a:pt x="3912561" y="255224"/>
                  <a:pt x="3880433" y="249382"/>
                </a:cubicBezTo>
                <a:cubicBezTo>
                  <a:pt x="3861699" y="245976"/>
                  <a:pt x="3843834" y="238423"/>
                  <a:pt x="3825014" y="235528"/>
                </a:cubicBezTo>
                <a:cubicBezTo>
                  <a:pt x="3783681" y="229169"/>
                  <a:pt x="3741776" y="227200"/>
                  <a:pt x="3700323" y="221673"/>
                </a:cubicBezTo>
                <a:cubicBezTo>
                  <a:pt x="3672478" y="217960"/>
                  <a:pt x="3645070" y="211302"/>
                  <a:pt x="3617196" y="207818"/>
                </a:cubicBezTo>
                <a:cubicBezTo>
                  <a:pt x="3571142" y="202061"/>
                  <a:pt x="3524833" y="198582"/>
                  <a:pt x="3478651" y="193964"/>
                </a:cubicBezTo>
                <a:cubicBezTo>
                  <a:pt x="3339071" y="159068"/>
                  <a:pt x="3537896" y="206147"/>
                  <a:pt x="3298542" y="166255"/>
                </a:cubicBezTo>
                <a:cubicBezTo>
                  <a:pt x="3284137" y="163854"/>
                  <a:pt x="3271412" y="154621"/>
                  <a:pt x="3256978" y="152400"/>
                </a:cubicBezTo>
                <a:cubicBezTo>
                  <a:pt x="3211106" y="145343"/>
                  <a:pt x="3164615" y="143164"/>
                  <a:pt x="3118433" y="138546"/>
                </a:cubicBezTo>
                <a:cubicBezTo>
                  <a:pt x="2901378" y="143164"/>
                  <a:pt x="2683998" y="139651"/>
                  <a:pt x="2467269" y="152400"/>
                </a:cubicBezTo>
                <a:cubicBezTo>
                  <a:pt x="2446652" y="153613"/>
                  <a:pt x="2429783" y="169862"/>
                  <a:pt x="2411851" y="180109"/>
                </a:cubicBezTo>
                <a:cubicBezTo>
                  <a:pt x="2372418" y="202642"/>
                  <a:pt x="2324595" y="241719"/>
                  <a:pt x="2301014" y="277091"/>
                </a:cubicBezTo>
                <a:lnTo>
                  <a:pt x="2273305" y="318655"/>
                </a:lnTo>
                <a:cubicBezTo>
                  <a:pt x="2246335" y="399568"/>
                  <a:pt x="2280554" y="325261"/>
                  <a:pt x="2217887" y="387928"/>
                </a:cubicBezTo>
                <a:cubicBezTo>
                  <a:pt x="2206113" y="399702"/>
                  <a:pt x="2202709" y="418526"/>
                  <a:pt x="2190178" y="429491"/>
                </a:cubicBezTo>
                <a:cubicBezTo>
                  <a:pt x="2165116" y="451421"/>
                  <a:pt x="2134760" y="466436"/>
                  <a:pt x="2107051" y="484909"/>
                </a:cubicBezTo>
                <a:lnTo>
                  <a:pt x="2065487" y="512618"/>
                </a:lnTo>
                <a:cubicBezTo>
                  <a:pt x="1953960" y="503324"/>
                  <a:pt x="1927946" y="510149"/>
                  <a:pt x="1843814" y="484909"/>
                </a:cubicBezTo>
                <a:cubicBezTo>
                  <a:pt x="1815838" y="476516"/>
                  <a:pt x="1788396" y="466436"/>
                  <a:pt x="1760687" y="457200"/>
                </a:cubicBezTo>
                <a:lnTo>
                  <a:pt x="1719123" y="443346"/>
                </a:lnTo>
                <a:cubicBezTo>
                  <a:pt x="1705269" y="434110"/>
                  <a:pt x="1692453" y="423084"/>
                  <a:pt x="1677560" y="415637"/>
                </a:cubicBezTo>
                <a:cubicBezTo>
                  <a:pt x="1664498" y="409106"/>
                  <a:pt x="1648762" y="408874"/>
                  <a:pt x="1635996" y="401782"/>
                </a:cubicBezTo>
                <a:cubicBezTo>
                  <a:pt x="1606885" y="385609"/>
                  <a:pt x="1580578" y="364837"/>
                  <a:pt x="1552869" y="346364"/>
                </a:cubicBezTo>
                <a:cubicBezTo>
                  <a:pt x="1539014" y="337128"/>
                  <a:pt x="1527102" y="323921"/>
                  <a:pt x="1511305" y="318655"/>
                </a:cubicBezTo>
                <a:cubicBezTo>
                  <a:pt x="1497451" y="314037"/>
                  <a:pt x="1482804" y="311331"/>
                  <a:pt x="1469742" y="304800"/>
                </a:cubicBezTo>
                <a:cubicBezTo>
                  <a:pt x="1454849" y="297353"/>
                  <a:pt x="1443394" y="283854"/>
                  <a:pt x="1428178" y="277091"/>
                </a:cubicBezTo>
                <a:cubicBezTo>
                  <a:pt x="1401488" y="265229"/>
                  <a:pt x="1371175" y="262444"/>
                  <a:pt x="1345051" y="249382"/>
                </a:cubicBezTo>
                <a:cubicBezTo>
                  <a:pt x="1326578" y="240146"/>
                  <a:pt x="1308616" y="229809"/>
                  <a:pt x="1289633" y="221673"/>
                </a:cubicBezTo>
                <a:cubicBezTo>
                  <a:pt x="1276210" y="215920"/>
                  <a:pt x="1261131" y="214349"/>
                  <a:pt x="1248069" y="207818"/>
                </a:cubicBezTo>
                <a:cubicBezTo>
                  <a:pt x="1233176" y="200371"/>
                  <a:pt x="1221721" y="186872"/>
                  <a:pt x="1206505" y="180109"/>
                </a:cubicBezTo>
                <a:cubicBezTo>
                  <a:pt x="1179815" y="168247"/>
                  <a:pt x="1147680" y="168601"/>
                  <a:pt x="1123378" y="152400"/>
                </a:cubicBezTo>
                <a:cubicBezTo>
                  <a:pt x="1069663" y="116590"/>
                  <a:pt x="1097611" y="129956"/>
                  <a:pt x="1040251" y="110837"/>
                </a:cubicBezTo>
                <a:cubicBezTo>
                  <a:pt x="1026396" y="101601"/>
                  <a:pt x="1013992" y="89687"/>
                  <a:pt x="998687" y="83128"/>
                </a:cubicBezTo>
                <a:cubicBezTo>
                  <a:pt x="859465" y="23461"/>
                  <a:pt x="1046417" y="134700"/>
                  <a:pt x="860142" y="41564"/>
                </a:cubicBezTo>
                <a:cubicBezTo>
                  <a:pt x="791661" y="7324"/>
                  <a:pt x="824316" y="20386"/>
                  <a:pt x="763160" y="0"/>
                </a:cubicBezTo>
                <a:lnTo>
                  <a:pt x="250542" y="13855"/>
                </a:lnTo>
                <a:cubicBezTo>
                  <a:pt x="217463" y="17701"/>
                  <a:pt x="167414" y="69273"/>
                  <a:pt x="167414" y="69273"/>
                </a:cubicBezTo>
                <a:cubicBezTo>
                  <a:pt x="148941" y="96982"/>
                  <a:pt x="135544" y="128852"/>
                  <a:pt x="111996" y="152400"/>
                </a:cubicBezTo>
                <a:lnTo>
                  <a:pt x="42723" y="221673"/>
                </a:lnTo>
                <a:cubicBezTo>
                  <a:pt x="9504" y="321335"/>
                  <a:pt x="49809" y="196871"/>
                  <a:pt x="15014" y="318655"/>
                </a:cubicBezTo>
                <a:cubicBezTo>
                  <a:pt x="11002" y="332697"/>
                  <a:pt x="3225" y="345761"/>
                  <a:pt x="1160" y="360218"/>
                </a:cubicBezTo>
                <a:cubicBezTo>
                  <a:pt x="-1452" y="378505"/>
                  <a:pt x="1160" y="397164"/>
                  <a:pt x="1160" y="415637"/>
                </a:cubicBezTo>
              </a:path>
            </a:pathLst>
          </a:cu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55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396</Words>
  <Application>Microsoft Office PowerPoint</Application>
  <PresentationFormat>On-screen Show (4:3)</PresentationFormat>
  <Paragraphs>77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homel</dc:creator>
  <cp:lastModifiedBy>homelaptopbd@outlook.com</cp:lastModifiedBy>
  <cp:revision>36</cp:revision>
  <dcterms:created xsi:type="dcterms:W3CDTF">2006-08-16T00:00:00Z</dcterms:created>
  <dcterms:modified xsi:type="dcterms:W3CDTF">2020-09-24T08:43:18Z</dcterms:modified>
</cp:coreProperties>
</file>