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71" r:id="rId9"/>
    <p:sldId id="272" r:id="rId10"/>
    <p:sldId id="273" r:id="rId11"/>
    <p:sldId id="274" r:id="rId12"/>
    <p:sldId id="276" r:id="rId13"/>
    <p:sldId id="277" r:id="rId14"/>
    <p:sldId id="263" r:id="rId15"/>
    <p:sldId id="275" r:id="rId16"/>
    <p:sldId id="264" r:id="rId17"/>
    <p:sldId id="267" r:id="rId18"/>
    <p:sldId id="256" r:id="rId19"/>
    <p:sldId id="278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5" d="100"/>
          <a:sy n="65" d="100"/>
        </p:scale>
        <p:origin x="8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98AD-DB02-49BC-8744-1AD2CF220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675F6-A605-404A-A8C9-AF84FD179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A9F5-A6AC-44B4-98AC-70590011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C63D9-9EF0-4666-A284-A4105814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66E4-34BA-41E7-847E-AC13FD81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5206-ED78-4AFA-8822-DEFD6C1C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92499-BF3D-4FC2-B756-A13D6BE72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CB60-9376-45CD-9951-66537569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9BDB-0813-4AEA-AAB4-E0DF094A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42342-E86D-4941-90BC-A9D45AE5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E280A-5798-48D3-9FCD-4E23B0923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02720-CDE1-4E21-8243-34400F9D5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F855-5C45-46E0-A180-6A069C02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AC80-63EB-4BD1-A2AF-0C3B405A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1FA25-928B-4FD3-B346-C38F2617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1C74-93F8-4977-A151-0EF5B40D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6E4A-BE92-47BF-B0B5-D0463767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7C2E8-26E7-4C5B-85CA-89E59F0B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67E26-8423-4B3D-9F00-58DDB92D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E987-C65D-463E-8DBE-EBBE29A2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F133-97CD-4E26-87C0-FE5C5A9C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F3321-0EC4-4008-B3BC-BE8BF914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04C4-5B03-4FF6-8ED3-720A0A48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B497-1E90-4359-BC32-969F1295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DA67-1906-4D73-9F7E-6AF77E6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95AF-87C3-4E33-B9F5-FFBCC055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A037-AF2B-4092-93F0-B43A071BC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307A-463D-43C8-8196-EFF3E72B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7315F-4D01-44ED-B483-2277E556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EB5D-3EF0-4D93-BFBF-DDA81A61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F3A09-31BF-49EE-88DC-DC9557FE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BAAF-0243-4C92-8EA3-2CE9C3B7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A7923-9BEC-4548-AA96-B5054434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13658-F3C2-4DB3-B61E-0A1BB6CA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5B87A-0365-453E-80BE-D86F37FE7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6032F-9954-4AF0-8152-7319C5E7F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45EB9-3D2D-46C0-A1F1-9CB63D4E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E2F0-9ABD-41FB-9CB6-DC62FEEF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66B90-7DDA-4FD2-BEF9-D3B3CD7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6422-74C5-4AA5-8FC4-212FFC9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B76CA-0BD1-4ECA-9ADD-40AE5A97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14CA6-0216-4A72-833A-BAB24B97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EE2DD-7A50-4E91-9CC8-1C10FC92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C8F63-D9CB-4BF6-B5BE-1608C00D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BAF9D-7629-4A6B-BDE8-BA11CE19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7833-F419-49B0-8249-F738DA99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2143-B19D-4DE9-87CE-D5EB0F09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2485-54DC-4795-943C-76D2ACA9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B3032-46A1-40FC-A642-4CE2AB22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07BB1-A498-4CDF-8D43-B50FF797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315E3-5546-471B-B4F0-CC7A85B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69A46-7B38-42F8-8B80-FC1C6978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6443-F09E-476E-A969-F28C847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D67CA-275C-4A06-8A65-C438A2023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F8329-6A68-4860-A647-1BD8FDE8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ED56B-7A6E-47EC-9CBA-096A1C11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ED15C-0A9B-4C0D-BC68-E9A247B1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2F9DA-39E1-4741-855B-352575F4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1F718-8AEE-4E20-BE3C-37B1EC18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D5C3-FA52-48F8-BE25-9E935CA9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1EF52-C589-44C8-B555-8528B8BE2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50035-30DF-423D-B379-F77B8983F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8861F-22B3-496C-B1B7-CFCB31B9F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ADB64-EA12-4780-993C-96DB1F6D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0"/>
            <a:ext cx="9158068" cy="701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2F78E-18D3-4255-A393-4280C2DC601C}"/>
              </a:ext>
            </a:extLst>
          </p:cNvPr>
          <p:cNvSpPr txBox="1"/>
          <p:nvPr/>
        </p:nvSpPr>
        <p:spPr>
          <a:xfrm>
            <a:off x="0" y="26504"/>
            <a:ext cx="92964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লাল গোলাপের 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ঙ্গিন শুভেচ্ছা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7"/>
    </mc:Choice>
    <mc:Fallback xmlns="">
      <p:transition spd="slow" advTm="16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34FB7-79BC-44BB-BE70-465401DC6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40" b="7473"/>
          <a:stretch/>
        </p:blipFill>
        <p:spPr>
          <a:xfrm>
            <a:off x="0" y="0"/>
            <a:ext cx="9144000" cy="4724400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EBAB4-BAED-4C5E-A50C-BEEC24252772}"/>
              </a:ext>
            </a:extLst>
          </p:cNvPr>
          <p:cNvSpPr txBox="1"/>
          <p:nvPr/>
        </p:nvSpPr>
        <p:spPr>
          <a:xfrm>
            <a:off x="16565" y="4750904"/>
            <a:ext cx="9144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 কি সমস্যা?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772EA-40DC-4DB0-85CB-65216BBC7C8D}"/>
              </a:ext>
            </a:extLst>
          </p:cNvPr>
          <p:cNvSpPr txBox="1"/>
          <p:nvPr/>
        </p:nvSpPr>
        <p:spPr>
          <a:xfrm>
            <a:off x="0" y="5816262"/>
            <a:ext cx="912743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পোশাকের অভাব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AA70B-DF96-47FA-A56F-749F73F6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019AE-31DE-4FBE-A8D1-B707BA6ED97E}"/>
              </a:ext>
            </a:extLst>
          </p:cNvPr>
          <p:cNvSpPr txBox="1"/>
          <p:nvPr/>
        </p:nvSpPr>
        <p:spPr>
          <a:xfrm>
            <a:off x="0" y="4678017"/>
            <a:ext cx="9144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কি সুবিধা?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2D204-DD51-46A6-9E50-824195D68124}"/>
              </a:ext>
            </a:extLst>
          </p:cNvPr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 খুশি এবং যেখানে সেখানে বেড়ানো যায়।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7EEB59-CF82-4BF9-B9A9-6AF6F7EB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-9939"/>
            <a:ext cx="9144000" cy="442912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B5DF5-BFF9-42F0-9F4B-6FBD90018637}"/>
              </a:ext>
            </a:extLst>
          </p:cNvPr>
          <p:cNvSpPr txBox="1"/>
          <p:nvPr/>
        </p:nvSpPr>
        <p:spPr>
          <a:xfrm>
            <a:off x="-6626" y="4529966"/>
            <a:ext cx="91440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35918-3F00-476C-9673-2C3D38C05CAE}"/>
              </a:ext>
            </a:extLst>
          </p:cNvPr>
          <p:cNvSpPr txBox="1"/>
          <p:nvPr/>
        </p:nvSpPr>
        <p:spPr>
          <a:xfrm>
            <a:off x="-43069" y="5715000"/>
            <a:ext cx="9144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পরিবেশের ছবি।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0DCDB-9FC3-42EC-BA85-B0A78F3EE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E8B6F-DFE8-4DAB-B894-D4FC02190C9C}"/>
              </a:ext>
            </a:extLst>
          </p:cNvPr>
          <p:cNvSpPr txBox="1"/>
          <p:nvPr/>
        </p:nvSpPr>
        <p:spPr>
          <a:xfrm>
            <a:off x="0" y="4532243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96477-B411-4D8E-9C55-A9DA7A73FFB6}"/>
              </a:ext>
            </a:extLst>
          </p:cNvPr>
          <p:cNvSpPr txBox="1"/>
          <p:nvPr/>
        </p:nvSpPr>
        <p:spPr>
          <a:xfrm>
            <a:off x="0" y="579120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পরিবেশের ছবি।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F439C-3F77-472B-AC0E-DCDCE057A803}"/>
              </a:ext>
            </a:extLst>
          </p:cNvPr>
          <p:cNvSpPr txBox="1"/>
          <p:nvPr/>
        </p:nvSpPr>
        <p:spPr>
          <a:xfrm>
            <a:off x="-31652" y="990600"/>
            <a:ext cx="9144000" cy="32932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অধ্যায়—১২  বাংলাদেশের জনসংখ্যা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DE662-F131-47D8-8947-B2749C99EC5A}"/>
              </a:ext>
            </a:extLst>
          </p:cNvPr>
          <p:cNvSpPr txBox="1"/>
          <p:nvPr/>
        </p:nvSpPr>
        <p:spPr>
          <a:xfrm>
            <a:off x="0" y="990600"/>
            <a:ext cx="9144000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পরিবার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পাঠ্যাংশ—নিচের ছবি দুটি---------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দূষিত হয়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539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9D5F3-8211-4218-AC7E-02B79EE94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89916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8AEB0-C685-4AC8-8345-9E918DC53585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 বইয়ের ৭০ পৃষ্টা খোল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87EBC-7503-4587-A663-CE564DA9EFEB}"/>
              </a:ext>
            </a:extLst>
          </p:cNvPr>
          <p:cNvSpPr txBox="1"/>
          <p:nvPr/>
        </p:nvSpPr>
        <p:spPr>
          <a:xfrm>
            <a:off x="0" y="-152400"/>
            <a:ext cx="9144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52E67-58C7-4359-BC9B-868CE11DE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r="2500"/>
          <a:stretch/>
        </p:blipFill>
        <p:spPr>
          <a:xfrm>
            <a:off x="0" y="923330"/>
            <a:ext cx="9144000" cy="59346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805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23755D-B69A-4C72-9C75-E7D8DB1F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990600"/>
            <a:ext cx="9144000" cy="586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4F964-A1F1-4F0A-8959-6E851401B062}"/>
              </a:ext>
            </a:extLst>
          </p:cNvPr>
          <p:cNvSpPr txBox="1"/>
          <p:nvPr/>
        </p:nvSpPr>
        <p:spPr>
          <a:xfrm>
            <a:off x="0" y="33130"/>
            <a:ext cx="922019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দলে পড়তে দেব।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20B05-9C3D-4D16-A4BD-476F596FBEE0}"/>
              </a:ext>
            </a:extLst>
          </p:cNvPr>
          <p:cNvSpPr txBox="1"/>
          <p:nvPr/>
        </p:nvSpPr>
        <p:spPr>
          <a:xfrm>
            <a:off x="2514600" y="44869"/>
            <a:ext cx="3429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4CA46-7676-4617-A210-5331C2881E03}"/>
              </a:ext>
            </a:extLst>
          </p:cNvPr>
          <p:cNvSpPr txBox="1"/>
          <p:nvPr/>
        </p:nvSpPr>
        <p:spPr>
          <a:xfrm>
            <a:off x="0" y="2754244"/>
            <a:ext cx="914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 ক –দল )বড় পরিবারের দুটি সমস্যা লিখ?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9DE90-81EF-4AF2-BD12-0025B9CB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22609"/>
            <a:ext cx="2543175" cy="18002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AE68F-B0EE-4B4F-A030-45AA5D66C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593540"/>
            <a:ext cx="2667000" cy="2121459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9275BD-9DB3-436F-9146-1337825FACB0}"/>
              </a:ext>
            </a:extLst>
          </p:cNvPr>
          <p:cNvSpPr txBox="1"/>
          <p:nvPr/>
        </p:nvSpPr>
        <p:spPr>
          <a:xfrm>
            <a:off x="0" y="5846409"/>
            <a:ext cx="914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(খ-দল )ছোট পরিবারের দুটি সুবিধা লিখ?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2D490-EDC0-48DC-B431-163463093996}"/>
              </a:ext>
            </a:extLst>
          </p:cNvPr>
          <p:cNvSpPr txBox="1"/>
          <p:nvPr/>
        </p:nvSpPr>
        <p:spPr>
          <a:xfrm>
            <a:off x="9832" y="248265"/>
            <a:ext cx="9220200" cy="4708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প্রত্যুষা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ঘাটুয়া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 </a:t>
            </a:r>
          </a:p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E2640-6F8D-4735-B1CC-924B9BD92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861381"/>
            <a:ext cx="9182100" cy="2049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FE583-D439-402D-BBB3-543A2335C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35556" r="39167" b="46666"/>
          <a:stretch/>
        </p:blipFill>
        <p:spPr>
          <a:xfrm>
            <a:off x="9832" y="294472"/>
            <a:ext cx="2436820" cy="2220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0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"/>
    </mc:Choice>
    <mc:Fallback xmlns="">
      <p:transition spd="slow" advTm="11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DF6DF3-7979-45DF-9E2F-96061231A35F}"/>
              </a:ext>
            </a:extLst>
          </p:cNvPr>
          <p:cNvSpPr txBox="1"/>
          <p:nvPr/>
        </p:nvSpPr>
        <p:spPr>
          <a:xfrm>
            <a:off x="192156" y="1753374"/>
            <a:ext cx="8819322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মৌখিক মূল্যায়ন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১)কোন ধরনের পরিবারে চাহিদা মিটে না?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২)ছোট পরিবারের জনসংখ্যা কম থাকলে কিকি সুবিধা পাওয়া যায় 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FC8F1-BFD1-49AC-8A5A-54A452CE71D3}"/>
              </a:ext>
            </a:extLst>
          </p:cNvPr>
          <p:cNvSpPr txBox="1"/>
          <p:nvPr/>
        </p:nvSpPr>
        <p:spPr>
          <a:xfrm>
            <a:off x="152400" y="457200"/>
            <a:ext cx="88392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১)বড় পরিবারের।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 খাওয়া, পড়া, পোশাক ইত্যাদির সুবিধা পাওয়া যায়।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BCD13-205C-47E3-B7AB-58106F84A20C}"/>
              </a:ext>
            </a:extLst>
          </p:cNvPr>
          <p:cNvSpPr txBox="1"/>
          <p:nvPr/>
        </p:nvSpPr>
        <p:spPr>
          <a:xfrm>
            <a:off x="0" y="152400"/>
            <a:ext cx="8153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ছোট পরিবার সম্পর্কে দুটি বাক্য লিখে আনবে। </a:t>
            </a:r>
          </a:p>
          <a:p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358A-AFBD-4F2D-BA5F-6B6A2FB39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22D9B-B6FD-4877-A62C-BC84C620D4F2}"/>
              </a:ext>
            </a:extLst>
          </p:cNvPr>
          <p:cNvSpPr txBox="1"/>
          <p:nvPr/>
        </p:nvSpPr>
        <p:spPr>
          <a:xfrm>
            <a:off x="2345" y="14068"/>
            <a:ext cx="9144000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7FC90-8AE8-4D11-A4A7-A2E5E80C7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116"/>
            <a:ext cx="9144000" cy="51342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04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1311E6-2DE6-427F-8572-303F730971E5}"/>
              </a:ext>
            </a:extLst>
          </p:cNvPr>
          <p:cNvSpPr txBox="1"/>
          <p:nvPr/>
        </p:nvSpPr>
        <p:spPr>
          <a:xfrm>
            <a:off x="9939" y="29817"/>
            <a:ext cx="6324600" cy="424731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৩য়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69301-54E5-4711-9335-A612DAB4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17"/>
            <a:ext cx="2971800" cy="4247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5F8DD-E0ED-470A-B0A3-BB3848F78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699"/>
            <a:ext cx="9144000" cy="2534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4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5"/>
    </mc:Choice>
    <mc:Fallback xmlns="">
      <p:transition spd="slow" advTm="6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E160EC-7390-4438-B7BD-D9B7A4A4D644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"/>
    </mc:Choice>
    <mc:Fallback xmlns="">
      <p:transition spd="slow" advTm="31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16E6F-78CA-46D5-BCEB-0BC7D2CF2413}"/>
              </a:ext>
            </a:extLst>
          </p:cNvPr>
          <p:cNvSpPr txBox="1"/>
          <p:nvPr/>
        </p:nvSpPr>
        <p:spPr>
          <a:xfrm>
            <a:off x="76200" y="71527"/>
            <a:ext cx="9067800" cy="6786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১২.১.৪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-পরিবারের লোকসংখ্যার সাথে জনসংখ্যা বৃদ্ধির সম্পর্ক বলতে পারবে।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BC3542-D4E6-4130-8739-DC34F01780B7}"/>
              </a:ext>
            </a:extLst>
          </p:cNvPr>
          <p:cNvSpPr txBox="1"/>
          <p:nvPr/>
        </p:nvSpPr>
        <p:spPr>
          <a:xfrm>
            <a:off x="0" y="5257800"/>
            <a:ext cx="9144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87771-154C-4C7C-8EB3-D9FBAB9D86F9}"/>
              </a:ext>
            </a:extLst>
          </p:cNvPr>
          <p:cNvSpPr txBox="1"/>
          <p:nvPr/>
        </p:nvSpPr>
        <p:spPr>
          <a:xfrm>
            <a:off x="-14468" y="6065410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পরিবার </a:t>
            </a:r>
            <a:endParaRPr lang="en-US" sz="44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C9BC7-2E53-48E0-A299-4FF41418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" y="-228600"/>
            <a:ext cx="9129531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5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0"/>
    </mc:Choice>
    <mc:Fallback xmlns="">
      <p:transition spd="slow" advTm="10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D1123-FC01-49A4-B41D-B362527A1B4A}"/>
              </a:ext>
            </a:extLst>
          </p:cNvPr>
          <p:cNvSpPr txBox="1"/>
          <p:nvPr/>
        </p:nvSpPr>
        <p:spPr>
          <a:xfrm>
            <a:off x="3516" y="4913142"/>
            <a:ext cx="914048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C254C-7EC0-4F5A-B08E-73600BF6D823}"/>
              </a:ext>
            </a:extLst>
          </p:cNvPr>
          <p:cNvSpPr txBox="1"/>
          <p:nvPr/>
        </p:nvSpPr>
        <p:spPr>
          <a:xfrm>
            <a:off x="0" y="5872814"/>
            <a:ext cx="9141654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 </a:t>
            </a:r>
            <a:endParaRPr lang="en-US" sz="6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CD4EB-C96F-4BC0-88A2-B03435B8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17854" cy="49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"/>
    </mc:Choice>
    <mc:Fallback xmlns="">
      <p:transition spd="slow" advTm="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92123F-FD7D-4C8E-BAE1-8D740825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BCF24-5757-4D8D-84A8-A052D7247D66}"/>
              </a:ext>
            </a:extLst>
          </p:cNvPr>
          <p:cNvSpPr txBox="1"/>
          <p:nvPr/>
        </p:nvSpPr>
        <p:spPr>
          <a:xfrm>
            <a:off x="0" y="4524022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D3903-CBA7-4F51-85AB-E1C1A8583DCE}"/>
              </a:ext>
            </a:extLst>
          </p:cNvPr>
          <p:cNvSpPr txBox="1"/>
          <p:nvPr/>
        </p:nvSpPr>
        <p:spPr>
          <a:xfrm>
            <a:off x="0" y="5539685"/>
            <a:ext cx="9144000" cy="101566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 ছেলেকে পড়াচ্ছে।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BA6AF-DBC7-437D-8250-78E24228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1667" b="3774"/>
          <a:stretch/>
        </p:blipFill>
        <p:spPr>
          <a:xfrm>
            <a:off x="0" y="0"/>
            <a:ext cx="91440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BE891-E402-4368-887B-66812B2DFB3C}"/>
              </a:ext>
            </a:extLst>
          </p:cNvPr>
          <p:cNvSpPr txBox="1"/>
          <p:nvPr/>
        </p:nvSpPr>
        <p:spPr>
          <a:xfrm>
            <a:off x="0" y="4267200"/>
            <a:ext cx="9144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দেখছ?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D2825-C84A-4086-8341-395C1D1FDA54}"/>
              </a:ext>
            </a:extLst>
          </p:cNvPr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বড় এবং অপরিস্কার পরিবার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234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38</cp:revision>
  <dcterms:created xsi:type="dcterms:W3CDTF">2006-08-16T00:00:00Z</dcterms:created>
  <dcterms:modified xsi:type="dcterms:W3CDTF">2020-09-24T14:39:57Z</dcterms:modified>
</cp:coreProperties>
</file>