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1" r:id="rId3"/>
    <p:sldId id="280" r:id="rId4"/>
    <p:sldId id="261" r:id="rId5"/>
    <p:sldId id="291" r:id="rId6"/>
    <p:sldId id="263" r:id="rId7"/>
    <p:sldId id="292" r:id="rId8"/>
    <p:sldId id="265" r:id="rId9"/>
    <p:sldId id="279" r:id="rId10"/>
    <p:sldId id="266" r:id="rId11"/>
    <p:sldId id="268" r:id="rId12"/>
    <p:sldId id="267" r:id="rId13"/>
    <p:sldId id="269" r:id="rId14"/>
    <p:sldId id="271" r:id="rId15"/>
    <p:sldId id="272" r:id="rId16"/>
    <p:sldId id="285" r:id="rId17"/>
    <p:sldId id="286" r:id="rId18"/>
    <p:sldId id="278" r:id="rId19"/>
    <p:sldId id="293" r:id="rId20"/>
    <p:sldId id="277" r:id="rId21"/>
    <p:sldId id="282" r:id="rId22"/>
    <p:sldId id="274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33A3-2581-41EA-8E3C-FFBDF7D5AA2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FBFE4-1FDC-4084-982D-3034BAF8F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3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D388-EB31-4F9D-9148-8BF1D02A8E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79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7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8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BFE4-1FDC-4084-982D-3034BAF8F5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8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9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BEFA-7411-449C-B636-A26AC6C7104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0AB3-9B8D-4707-9B39-6E7C6A1F5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-45719"/>
            <a:ext cx="12192000" cy="6858000"/>
          </a:xfrm>
          <a:prstGeom prst="frame">
            <a:avLst>
              <a:gd name="adj1" fmla="val 2976"/>
            </a:avLst>
          </a:prstGeom>
          <a:gradFill rotWithShape="1">
            <a:gsLst>
              <a:gs pos="0">
                <a:srgbClr val="009DD9">
                  <a:tint val="50000"/>
                  <a:satMod val="300000"/>
                </a:srgbClr>
              </a:gs>
              <a:gs pos="35000">
                <a:srgbClr val="009DD9">
                  <a:tint val="37000"/>
                  <a:satMod val="300000"/>
                </a:srgbClr>
              </a:gs>
              <a:gs pos="100000">
                <a:srgbClr val="009D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D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" y="155363"/>
            <a:ext cx="11776190" cy="645583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586784" y="2179178"/>
            <a:ext cx="7437431" cy="2777383"/>
          </a:xfrm>
        </p:spPr>
        <p:txBody>
          <a:bodyPr>
            <a:noAutofit/>
          </a:bodyPr>
          <a:lstStyle/>
          <a:p>
            <a:r>
              <a:rPr lang="en-US" sz="20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6010" y="4487027"/>
            <a:ext cx="4755858" cy="2092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নাইতে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সে</a:t>
            </a:r>
            <a:endParaRPr lang="en-US" sz="3200" b="1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নাচে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 descr="f3053bced5a96a192a8540e53adcdca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03" y="1204049"/>
            <a:ext cx="4771859" cy="281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90"/>
          <a:stretch/>
        </p:blipFill>
        <p:spPr>
          <a:xfrm>
            <a:off x="914368" y="1204048"/>
            <a:ext cx="4909571" cy="281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138545" y="414644"/>
            <a:ext cx="3755735" cy="5273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কবিতার বিষয়বস্তু আলোচনা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3974" y="323442"/>
            <a:ext cx="1148431" cy="806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696" y="4066284"/>
            <a:ext cx="4686430" cy="2154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সেইখানে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মাঝনদীতে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ভাঁটার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10" y="447665"/>
            <a:ext cx="4926842" cy="2971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891" y="457786"/>
            <a:ext cx="4722125" cy="2971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1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3441" y="4429725"/>
            <a:ext cx="4343522" cy="2092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দেশে</a:t>
            </a:r>
            <a:endParaRPr lang="en-US" sz="3200" b="1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সেখানেতে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বেশে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26616"/>
            <a:ext cx="5202725" cy="328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95" y="726617"/>
            <a:ext cx="5095068" cy="328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2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4279" y="4300043"/>
            <a:ext cx="4740969" cy="2092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অমনি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3971824214_def1240df4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854" y="570185"/>
            <a:ext cx="3402846" cy="3015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u76334_578130_2721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425" y="570185"/>
            <a:ext cx="3446678" cy="2989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569307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71" y="546525"/>
            <a:ext cx="3647575" cy="3013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8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714830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3376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25554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1423" y="4316597"/>
            <a:ext cx="4154146" cy="2092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নারিকেলের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বনগুলি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439" y="532207"/>
            <a:ext cx="3452440" cy="302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15" y="512772"/>
            <a:ext cx="3376394" cy="3047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978" y="532207"/>
            <a:ext cx="3415083" cy="302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4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-32282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1621" y="4211712"/>
            <a:ext cx="4539872" cy="2092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পাহাড়-চূড়া সাজে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নীল আকাশের মাঝে,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বরফ ভেঙে ডিঙিয়ে যাওয়া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কেউ তা পারে না-যে। </a:t>
            </a:r>
          </a:p>
        </p:txBody>
      </p:sp>
      <p:pic>
        <p:nvPicPr>
          <p:cNvPr id="10" name="Picture 9" descr="07_2201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10" y="678318"/>
            <a:ext cx="4879145" cy="2952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307" y="678318"/>
            <a:ext cx="5108093" cy="301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9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2182" y="4468602"/>
            <a:ext cx="3730345" cy="2092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সে বনের তলে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ফুলে ফলে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নতুন নতুন পশু কত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বেড়ায় দলে দলে।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79" y="322188"/>
            <a:ext cx="4165786" cy="2004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329" y="402596"/>
            <a:ext cx="4359236" cy="1924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329" y="2397150"/>
            <a:ext cx="4392017" cy="1921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760" y="2397150"/>
            <a:ext cx="4165786" cy="19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2477" y="4315206"/>
            <a:ext cx="4669140" cy="20928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রাতের শেষে 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 যে যায় ভেসে।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বাবা কেন আপিসে যায়,</a:t>
            </a:r>
          </a:p>
          <a:p>
            <a:pPr algn="just">
              <a:buNone/>
            </a:pP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যায় না নতুন দেশে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24" y="2181663"/>
            <a:ext cx="4147627" cy="1747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24" y="418363"/>
            <a:ext cx="4189098" cy="1763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829" y="2221054"/>
            <a:ext cx="4510968" cy="1708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829" y="418364"/>
            <a:ext cx="4510968" cy="176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8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213" y="678318"/>
            <a:ext cx="148055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2134" y="1814976"/>
            <a:ext cx="10178041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অজানাকে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সীমাহীন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কৌতুহল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রহস্য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উন্মোচন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আকাঙ্কার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ভাঁটার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পৌছবে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পৌছবে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কৌতূহল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জাগবে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কারোরই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বিস্ময়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ব্যকুলতা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আশপাশের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মধ্যেও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748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6194" y="5068144"/>
            <a:ext cx="8153400" cy="7078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BD44EA-4090-4D60-9CAD-DD2406FAD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73" y="1999860"/>
            <a:ext cx="3988408" cy="2616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418024" y="532020"/>
            <a:ext cx="279447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9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188" y="167365"/>
            <a:ext cx="1148431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1753" y="242960"/>
            <a:ext cx="1148431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393" y="5602200"/>
            <a:ext cx="1136435" cy="1040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23" y="5628579"/>
            <a:ext cx="1148431" cy="10518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132" y="524306"/>
            <a:ext cx="2432917" cy="258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27"/>
          <p:cNvGrpSpPr/>
          <p:nvPr/>
        </p:nvGrpSpPr>
        <p:grpSpPr>
          <a:xfrm>
            <a:off x="6565655" y="1538211"/>
            <a:ext cx="162749" cy="4921027"/>
            <a:chOff x="6109646" y="1733827"/>
            <a:chExt cx="162749" cy="4921027"/>
          </a:xfrm>
        </p:grpSpPr>
        <p:grpSp>
          <p:nvGrpSpPr>
            <p:cNvPr id="29" name="Group 28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7468" y="3076423"/>
            <a:ext cx="54720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বিদ্যলয়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7325" y="3585133"/>
            <a:ext cx="37185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৭ম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7" y="495991"/>
            <a:ext cx="2238999" cy="2417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380117" y="214772"/>
            <a:ext cx="2918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Up Ribbon 32"/>
          <p:cNvSpPr/>
          <p:nvPr/>
        </p:nvSpPr>
        <p:spPr>
          <a:xfrm>
            <a:off x="3707057" y="594409"/>
            <a:ext cx="4124171" cy="918233"/>
          </a:xfrm>
          <a:prstGeom prst="ribbon2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1675" y="2409745"/>
            <a:ext cx="8994937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মৃত্যুবরণ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ভাটার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4515" y="2418799"/>
            <a:ext cx="950194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মৃত্যুবরণ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পাহাড়-চূড়া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ভাটার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152" y="793001"/>
            <a:ext cx="212790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0532" y="4572415"/>
            <a:ext cx="9684702" cy="13234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কাবিতার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ছেলেটির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জাগে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3" y="1609809"/>
            <a:ext cx="4022259" cy="2427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28734" y="353649"/>
            <a:ext cx="294829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219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" y="5663178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57943" y="30488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43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65963" y="-82859"/>
            <a:ext cx="12192000" cy="6925703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820" y="316177"/>
            <a:ext cx="5987518" cy="14641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effectLst>
                  <a:outerShdw blurRad="50800" dist="38100" dir="18900000" algn="bl" rotWithShape="0">
                    <a:srgbClr val="FF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solidFill>
                  <a:schemeClr val="tx1"/>
                </a:solidFill>
                <a:effectLst>
                  <a:outerShdw blurRad="50800" dist="38100" dir="18900000" algn="bl" rotWithShape="0">
                    <a:srgbClr val="FF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effectLst>
                  <a:outerShdw blurRad="50800" dist="38100" dir="18900000" algn="bl" rotWithShape="0">
                    <a:srgbClr val="FF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tx1"/>
              </a:solidFill>
              <a:effectLst>
                <a:outerShdw blurRad="50800" dist="38100" dir="18900000" algn="bl" rotWithShape="0">
                  <a:srgbClr val="FF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97" y="1780374"/>
            <a:ext cx="4368219" cy="44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9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188" y="167365"/>
            <a:ext cx="1148431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1753" y="242960"/>
            <a:ext cx="1148431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393" y="5602200"/>
            <a:ext cx="1136435" cy="1040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23" y="5628579"/>
            <a:ext cx="1148431" cy="1051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2781" y="467052"/>
            <a:ext cx="6660108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1" y="1691358"/>
            <a:ext cx="3551795" cy="28618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44" y="1691358"/>
            <a:ext cx="3350032" cy="28618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34" y="1691358"/>
            <a:ext cx="3583545" cy="28618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25077" y="5460033"/>
            <a:ext cx="9815513" cy="7831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দৃশ্যাব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লী কোন দেশের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436" y="5460033"/>
            <a:ext cx="10110794" cy="783193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তোমাদের পাঠের কোন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 রয়েছে?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6109" y="4802831"/>
            <a:ext cx="358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চীনের মহাপ্রাচীর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8319" y="4756662"/>
            <a:ext cx="358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আগ্রার তাজমহল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091" y="4802829"/>
            <a:ext cx="406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অপরূপ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3382710" y="2390532"/>
            <a:ext cx="5426579" cy="1542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1829" y="691710"/>
            <a:ext cx="415325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2069116" y="4511764"/>
            <a:ext cx="7147312" cy="158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63549" y="714858"/>
            <a:ext cx="3733800" cy="88534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32-Point Star 1">
            <a:extLst>
              <a:ext uri="{FF2B5EF4-FFF2-40B4-BE49-F238E27FC236}">
                <a16:creationId xmlns:a16="http://schemas.microsoft.com/office/drawing/2014/main" xmlns="" id="{C44471AC-0422-48E9-8B21-A66B10FE3F85}"/>
              </a:ext>
            </a:extLst>
          </p:cNvPr>
          <p:cNvSpPr/>
          <p:nvPr/>
        </p:nvSpPr>
        <p:spPr>
          <a:xfrm>
            <a:off x="4276344" y="547929"/>
            <a:ext cx="4108211" cy="1219200"/>
          </a:xfrm>
          <a:prstGeom prst="star32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3230" y="2258409"/>
            <a:ext cx="7885540" cy="33751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বলতে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Freeform 8"/>
          <p:cNvSpPr/>
          <p:nvPr/>
        </p:nvSpPr>
        <p:spPr>
          <a:xfrm rot="18892007">
            <a:off x="6971155" y="1838041"/>
            <a:ext cx="457111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6" name="Freeform 25"/>
          <p:cNvSpPr/>
          <p:nvPr/>
        </p:nvSpPr>
        <p:spPr>
          <a:xfrm>
            <a:off x="7233719" y="2879126"/>
            <a:ext cx="606457" cy="534247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8" name="Freeform 27"/>
          <p:cNvSpPr/>
          <p:nvPr/>
        </p:nvSpPr>
        <p:spPr>
          <a:xfrm rot="2825820">
            <a:off x="7160840" y="3833588"/>
            <a:ext cx="718774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0" name="Freeform 29"/>
          <p:cNvSpPr/>
          <p:nvPr/>
        </p:nvSpPr>
        <p:spPr>
          <a:xfrm rot="18167262">
            <a:off x="5229516" y="4357718"/>
            <a:ext cx="614992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2" name="Freeform 31"/>
          <p:cNvSpPr/>
          <p:nvPr/>
        </p:nvSpPr>
        <p:spPr>
          <a:xfrm rot="2142511">
            <a:off x="4638090" y="1733481"/>
            <a:ext cx="401334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20" name="Freeform 19"/>
          <p:cNvSpPr/>
          <p:nvPr/>
        </p:nvSpPr>
        <p:spPr>
          <a:xfrm>
            <a:off x="7221949" y="515028"/>
            <a:ext cx="1810745" cy="1804319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24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 ১৮৬১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b="1" cap="all" dirty="0">
              <a:ln w="9000" cmpd="sng">
                <a:noFill/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400" b="1" cap="all" dirty="0" smtClean="0">
              <a:ln w="9000" cmpd="sng">
                <a:noFill/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bn-BD" sz="36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035849" y="2257684"/>
            <a:ext cx="1869515" cy="1733205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দেবেন্দ্রনাথ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bn-B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400" b="1" cap="all" dirty="0" smtClean="0">
              <a:ln w="9000" cmpd="sng">
                <a:noFill/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422400">
              <a:lnSpc>
                <a:spcPct val="70000"/>
              </a:lnSpc>
              <a:spcBef>
                <a:spcPct val="0"/>
              </a:spcBef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সারদা</a:t>
            </a:r>
            <a:r>
              <a:rPr lang="en-US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2" name="Freeform 21"/>
          <p:cNvSpPr/>
          <p:nvPr/>
        </p:nvSpPr>
        <p:spPr>
          <a:xfrm>
            <a:off x="7712716" y="3986936"/>
            <a:ext cx="1773682" cy="1641698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ছদ্মনামঃ</a:t>
            </a:r>
            <a:endParaRPr lang="bn-BD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4" name="Freeform 23"/>
          <p:cNvSpPr/>
          <p:nvPr/>
        </p:nvSpPr>
        <p:spPr>
          <a:xfrm>
            <a:off x="6218168" y="4966689"/>
            <a:ext cx="1721359" cy="1649073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উপাধিঃ </a:t>
            </a:r>
          </a:p>
          <a:p>
            <a:pPr lvl="0" algn="ctr" defTabSz="1422400">
              <a:spcBef>
                <a:spcPct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</a:p>
        </p:txBody>
      </p:sp>
      <p:sp>
        <p:nvSpPr>
          <p:cNvPr id="25" name="Freeform 24"/>
          <p:cNvSpPr/>
          <p:nvPr/>
        </p:nvSpPr>
        <p:spPr>
          <a:xfrm>
            <a:off x="4229211" y="4921015"/>
            <a:ext cx="1821738" cy="1608116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গীতাঞ্জলী,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তরী,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খেয়া,চিত্রা</a:t>
            </a:r>
          </a:p>
        </p:txBody>
      </p:sp>
      <p:sp>
        <p:nvSpPr>
          <p:cNvPr id="34" name="Freeform 33"/>
          <p:cNvSpPr/>
          <p:nvPr/>
        </p:nvSpPr>
        <p:spPr>
          <a:xfrm>
            <a:off x="2665183" y="3951379"/>
            <a:ext cx="1712323" cy="1712813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নোবেল পুরস্কার</a:t>
            </a:r>
            <a:endParaRPr lang="en-US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১৯১৩</a:t>
            </a:r>
            <a:endParaRPr lang="bn-BD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239953" y="2185155"/>
            <a:ext cx="1900352" cy="1712813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endParaRPr lang="bn-BD" sz="2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844210" y="451950"/>
            <a:ext cx="2017916" cy="1733205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 আগষ্ট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খ্রিষ্টাব্দে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7" name="Freeform 36"/>
          <p:cNvSpPr/>
          <p:nvPr/>
        </p:nvSpPr>
        <p:spPr>
          <a:xfrm>
            <a:off x="4768487" y="381618"/>
            <a:ext cx="2550316" cy="704245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পিরিচিতি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69" y="1643930"/>
            <a:ext cx="2225556" cy="262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Freeform 38"/>
          <p:cNvSpPr/>
          <p:nvPr/>
        </p:nvSpPr>
        <p:spPr>
          <a:xfrm rot="10800000">
            <a:off x="4134350" y="2798784"/>
            <a:ext cx="559537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40" name="Freeform 39"/>
          <p:cNvSpPr/>
          <p:nvPr/>
        </p:nvSpPr>
        <p:spPr>
          <a:xfrm rot="8327576">
            <a:off x="4306815" y="3797328"/>
            <a:ext cx="606457" cy="534247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41" name="Freeform 40"/>
          <p:cNvSpPr/>
          <p:nvPr/>
        </p:nvSpPr>
        <p:spPr>
          <a:xfrm rot="3852072">
            <a:off x="6279569" y="4386998"/>
            <a:ext cx="704416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1" name="TextBox 30"/>
          <p:cNvSpPr txBox="1"/>
          <p:nvPr/>
        </p:nvSpPr>
        <p:spPr>
          <a:xfrm>
            <a:off x="5195984" y="4200306"/>
            <a:ext cx="165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073" y="221137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54" y="5719197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28354" y="383484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131" y="5664333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2328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55679" y="1007333"/>
            <a:ext cx="3474885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153" y="769392"/>
            <a:ext cx="3720600" cy="955343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9" y="2414589"/>
            <a:ext cx="2364361" cy="2712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88" y="2575858"/>
            <a:ext cx="3208904" cy="238952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5321" y="1458597"/>
            <a:ext cx="5106301" cy="42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81330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3375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74519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93319" y="1919529"/>
            <a:ext cx="2090890" cy="10420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আপিস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05133" y="1788160"/>
            <a:ext cx="3204906" cy="13047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05133" y="4255212"/>
            <a:ext cx="3221633" cy="18281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আকর্ষণে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ভাটা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611921" y="4585960"/>
            <a:ext cx="2090890" cy="10628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ভাঁটা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619" y="1574325"/>
            <a:ext cx="3038296" cy="2117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410" y="3955815"/>
            <a:ext cx="3168713" cy="2127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55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257" y="211016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02" y="5719521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61792" y="367348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58380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66450" y="4746994"/>
            <a:ext cx="8907517" cy="14641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marL="571500" indent="-571500">
              <a:spcBef>
                <a:spcPct val="0"/>
              </a:spcBef>
              <a:buFont typeface="Wingdings" pitchFamily="2" charset="2"/>
              <a:buChar char="§"/>
            </a:pPr>
            <a:r>
              <a:rPr lang="bn-IN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জন্মগ্রহণ করেন কত সালে ?</a:t>
            </a:r>
          </a:p>
          <a:p>
            <a:pPr marL="571500" indent="-57150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আপিস</a:t>
            </a:r>
            <a:r>
              <a:rPr lang="en-US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alt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0B8DEA-40ED-4174-B66C-91BD4D65D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/>
          <a:stretch/>
        </p:blipFill>
        <p:spPr>
          <a:xfrm>
            <a:off x="4646058" y="1901174"/>
            <a:ext cx="3284778" cy="2335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729835" y="545121"/>
            <a:ext cx="297393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629</Words>
  <Application>Microsoft Office PowerPoint</Application>
  <PresentationFormat>Custom</PresentationFormat>
  <Paragraphs>156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HP</cp:lastModifiedBy>
  <cp:revision>364</cp:revision>
  <dcterms:created xsi:type="dcterms:W3CDTF">2020-04-26T18:14:39Z</dcterms:created>
  <dcterms:modified xsi:type="dcterms:W3CDTF">2020-09-22T17:09:55Z</dcterms:modified>
</cp:coreProperties>
</file>