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87" r:id="rId4"/>
    <p:sldId id="266" r:id="rId5"/>
    <p:sldId id="284" r:id="rId6"/>
    <p:sldId id="269" r:id="rId7"/>
    <p:sldId id="288" r:id="rId8"/>
    <p:sldId id="289" r:id="rId9"/>
    <p:sldId id="290" r:id="rId10"/>
    <p:sldId id="291" r:id="rId11"/>
    <p:sldId id="263" r:id="rId12"/>
    <p:sldId id="279" r:id="rId13"/>
    <p:sldId id="280" r:id="rId14"/>
    <p:sldId id="265" r:id="rId15"/>
    <p:sldId id="272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 varScale="1">
        <p:scale>
          <a:sx n="67" d="100"/>
          <a:sy n="67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tnazmul8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449228" y="1757168"/>
            <a:ext cx="2344087" cy="286232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B050"/>
                </a:solidFill>
              </a:rPr>
              <a:t>সব্বাইকে</a:t>
            </a:r>
            <a:r>
              <a:rPr lang="bn-IN" sz="3600" dirty="0"/>
              <a:t> </a:t>
            </a:r>
          </a:p>
          <a:p>
            <a:pPr algn="ctr"/>
            <a:r>
              <a:rPr lang="bn-IN" sz="3600" dirty="0">
                <a:solidFill>
                  <a:srgbClr val="FF0000"/>
                </a:solidFill>
              </a:rPr>
              <a:t>এক </a:t>
            </a:r>
            <a:r>
              <a:rPr lang="bn-IN" sz="3600" dirty="0"/>
              <a:t> </a:t>
            </a:r>
          </a:p>
          <a:p>
            <a:pPr algn="ctr"/>
            <a:r>
              <a:rPr lang="bn-IN" sz="3600" dirty="0">
                <a:solidFill>
                  <a:srgbClr val="002060"/>
                </a:solidFill>
              </a:rPr>
              <a:t>গুচ্ছ </a:t>
            </a:r>
            <a:endParaRPr lang="bn-IN" sz="3600" dirty="0"/>
          </a:p>
          <a:p>
            <a:pPr algn="ctr"/>
            <a:r>
              <a:rPr lang="bn-IN" sz="3600" dirty="0">
                <a:solidFill>
                  <a:srgbClr val="C00000"/>
                </a:solidFill>
              </a:rPr>
              <a:t>ফুলের</a:t>
            </a:r>
          </a:p>
          <a:p>
            <a:pPr algn="ctr"/>
            <a:r>
              <a:rPr lang="bn-IN" sz="3600" dirty="0"/>
              <a:t> </a:t>
            </a:r>
            <a:r>
              <a:rPr lang="bn-IN" sz="3600" dirty="0">
                <a:solidFill>
                  <a:srgbClr val="00B050"/>
                </a:solidFill>
              </a:rPr>
              <a:t>শুভেচ্ছা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584291" y="-457200"/>
            <a:ext cx="10351295" cy="18871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</a:t>
            </a:r>
            <a:r>
              <a:rPr lang="bn-IN" sz="2400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কালাই,জয়পুরহাট</a:t>
            </a:r>
            <a:r>
              <a:rPr lang="bn-IN" sz="2400" dirty="0">
                <a:solidFill>
                  <a:schemeClr val="tx1"/>
                </a:solidFill>
              </a:rPr>
              <a:t>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91422" y="5415747"/>
            <a:ext cx="10351295" cy="18961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7" name="Picture 6" descr="Color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8457" y="1429934"/>
            <a:ext cx="3590549" cy="23123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7471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mb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133475"/>
            <a:ext cx="3048000" cy="3886200"/>
          </a:xfrm>
          <a:prstGeom prst="rect">
            <a:avLst/>
          </a:prstGeom>
        </p:spPr>
      </p:pic>
      <p:pic>
        <p:nvPicPr>
          <p:cNvPr id="5" name="Picture 4" descr="tas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142999"/>
            <a:ext cx="2333625" cy="387667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81212" y="5181600"/>
            <a:ext cx="2133600" cy="563562"/>
          </a:xfrm>
          <a:noFill/>
        </p:spPr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টেস্টটিউব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3000" y="5019674"/>
            <a:ext cx="2133600" cy="5635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বাঁশের চৌঙ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icle-new_ehow_images_a06_7j_q7_make-cylinder-out-sheet-paper-800x8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94688"/>
            <a:ext cx="6329413" cy="419171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752600" y="2209800"/>
            <a:ext cx="1831157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বেলুন আকৃতির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3583757" y="1755060"/>
            <a:ext cx="1219200" cy="7214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_cylinder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328736"/>
            <a:ext cx="4191000" cy="511302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1052512"/>
            <a:ext cx="33528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বেলুন আকৃতির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2443163" y="-470776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2443163" y="5751496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-123826" y="-489826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8229600" y="-489826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olume-of-a-cylind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4191000" cy="3810000"/>
          </a:xfrm>
          <a:prstGeom prst="rect">
            <a:avLst/>
          </a:prstGeom>
        </p:spPr>
      </p:pic>
      <p:pic>
        <p:nvPicPr>
          <p:cNvPr id="4" name="Picture 3" descr="cylinder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295400"/>
            <a:ext cx="2590800" cy="3886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38300" y="2133600"/>
            <a:ext cx="33528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বেলুন আকৃতির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1186921"/>
            <a:ext cx="6019800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মূল্যায়ন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বেলুনের ভূমির পরিধি নির্ণয় কর ।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905000" y="3182931"/>
            <a:ext cx="5029200" cy="2057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বেলুন কি ?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বেলুন কি একটি ঘনবস্তু ?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কয়েকটি বেলুন অঙ্কন কর?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1752600"/>
            <a:ext cx="4648200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বাড়ির কাজ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বেলুনের আয়তন নির্নয় কর। 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584291" y="59728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91422" y="541574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740252" y="1348162"/>
            <a:ext cx="5143500" cy="930026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950" dirty="0">
                <a:solidFill>
                  <a:schemeClr val="tx1"/>
                </a:solidFill>
              </a:rPr>
              <a:t> ধন্যবাদ</a:t>
            </a:r>
            <a:r>
              <a:rPr lang="bn-IN" sz="2100" dirty="0">
                <a:solidFill>
                  <a:schemeClr val="tx1"/>
                </a:solidFill>
              </a:rPr>
              <a:t> </a:t>
            </a:r>
            <a:endParaRPr lang="en-US" sz="2100" dirty="0">
              <a:solidFill>
                <a:schemeClr val="tx1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252" y="2521324"/>
            <a:ext cx="5143501" cy="302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176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4"/>
          <p:cNvSpPr txBox="1">
            <a:spLocks/>
          </p:cNvSpPr>
          <p:nvPr/>
        </p:nvSpPr>
        <p:spPr>
          <a:xfrm>
            <a:off x="-594376" y="-457200"/>
            <a:ext cx="10351295" cy="1905643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</a:t>
            </a:r>
            <a:r>
              <a:rPr lang="bn-IN" sz="2400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কালাই,জয়পুরহাট</a:t>
            </a:r>
            <a:r>
              <a:rPr lang="bn-IN" sz="2400" dirty="0">
                <a:solidFill>
                  <a:schemeClr val="tx1"/>
                </a:solidFill>
              </a:rPr>
              <a:t>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-491422" y="5203956"/>
            <a:ext cx="10351295" cy="2111243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</a:t>
            </a:r>
            <a:r>
              <a:rPr lang="bn-IN" sz="2400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কালাই,জয়পুরহাট</a:t>
            </a:r>
            <a:r>
              <a:rPr lang="bn-IN" sz="2400" dirty="0">
                <a:solidFill>
                  <a:schemeClr val="tx1"/>
                </a:solidFill>
              </a:rPr>
              <a:t>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0" y="2254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8377518" y="90767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018614" y="1351429"/>
            <a:ext cx="5052733" cy="4013947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7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</a:p>
          <a:p>
            <a:r>
              <a:rPr lang="en-US" sz="2700" dirty="0">
                <a:solidFill>
                  <a:schemeClr val="tx1"/>
                </a:solidFill>
              </a:rPr>
              <a:t>                     </a:t>
            </a:r>
            <a:r>
              <a:rPr lang="bn-IN" sz="2400" dirty="0">
                <a:solidFill>
                  <a:schemeClr val="tx1"/>
                </a:solidFill>
              </a:rPr>
              <a:t>বিএসসি,বিএড,এমএ,এমএড</a:t>
            </a:r>
          </a:p>
          <a:p>
            <a:r>
              <a:rPr lang="bn-IN" sz="2700" dirty="0">
                <a:solidFill>
                  <a:schemeClr val="tx1"/>
                </a:solidFill>
              </a:rPr>
              <a:t>সহকারি শিক্ষক </a:t>
            </a:r>
          </a:p>
          <a:p>
            <a:r>
              <a:rPr lang="bn-IN" sz="27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2700" dirty="0">
                <a:solidFill>
                  <a:schemeClr val="tx1"/>
                </a:solidFill>
              </a:rPr>
              <a:t>, </a:t>
            </a:r>
            <a:endParaRPr lang="bn-IN" sz="2700" dirty="0">
              <a:solidFill>
                <a:schemeClr val="tx1"/>
              </a:solidFill>
            </a:endParaRPr>
          </a:p>
          <a:p>
            <a:r>
              <a:rPr lang="bn-IN" sz="27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27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2700" dirty="0">
                <a:solidFill>
                  <a:schemeClr val="tx1"/>
                </a:solidFill>
              </a:rPr>
              <a:t>ইমেইল- </a:t>
            </a:r>
            <a:r>
              <a:rPr lang="en-US" sz="2700" dirty="0">
                <a:solidFill>
                  <a:schemeClr val="tx1"/>
                </a:solidFill>
                <a:hlinkClick r:id="rId2"/>
              </a:rPr>
              <a:t>atnazmul81@gmail.com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Facebook: </a:t>
            </a:r>
            <a:r>
              <a:rPr lang="en-US" sz="2700" dirty="0" err="1">
                <a:solidFill>
                  <a:schemeClr val="tx1"/>
                </a:solidFill>
              </a:rPr>
              <a:t>Nazmul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Haque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Shamim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 err="1">
                <a:solidFill>
                  <a:schemeClr val="tx1"/>
                </a:solidFill>
              </a:rPr>
              <a:t>Youtube</a:t>
            </a:r>
            <a:r>
              <a:rPr lang="en-US" sz="2700" dirty="0">
                <a:solidFill>
                  <a:schemeClr val="tx1"/>
                </a:solidFill>
              </a:rPr>
              <a:t> Channel: </a:t>
            </a:r>
            <a:r>
              <a:rPr lang="en-US" sz="2700" dirty="0" err="1">
                <a:solidFill>
                  <a:schemeClr val="tx1"/>
                </a:solidFill>
              </a:rPr>
              <a:t>Nazmul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Haque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479" y="1351429"/>
            <a:ext cx="1916207" cy="217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1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524000"/>
            <a:ext cx="5410200" cy="31242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শ্রেণী-নবম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গণিত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তম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অনুঃ১৬.৩)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295400"/>
            <a:ext cx="5791200" cy="38862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শেষে যা শিখবে-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বেলুন  কি বলতে পারবে।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বেলুন কিভাবে আকবে তা  দেখাতে পারবে।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বেলুনের বক্রপৃষ্ঠের ক্ষেত্রফল কিভাবে নির্নয় করতে হয় তা দেখাতে পারবে।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বেলুনের ক্ষেত্রফল নির্নয় করতে পারবে।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914400"/>
            <a:ext cx="2667000" cy="609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চিত্রটি লক্ষ্য কর</a:t>
            </a:r>
            <a:endParaRPr lang="en-US" sz="3200" dirty="0"/>
          </a:p>
        </p:txBody>
      </p:sp>
      <p:pic>
        <p:nvPicPr>
          <p:cNvPr id="4" name="Picture 3" descr="MV%20180%20half%20cylinder%2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676400"/>
            <a:ext cx="3233928" cy="4197096"/>
          </a:xfrm>
          <a:prstGeom prst="rect">
            <a:avLst/>
          </a:prstGeom>
        </p:spPr>
      </p:pic>
      <p:sp>
        <p:nvSpPr>
          <p:cNvPr id="5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6248400" cy="26670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বেলুন</a:t>
            </a:r>
            <a:endParaRPr lang="bn-BD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200400" y="914400"/>
            <a:ext cx="2971800" cy="152400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3962400"/>
            <a:ext cx="2971800" cy="152400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199606" y="1764888"/>
            <a:ext cx="794" cy="289639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6172200" y="1676400"/>
            <a:ext cx="1588" cy="30480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1671480"/>
            <a:ext cx="15240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162300" y="3191796"/>
            <a:ext cx="31242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4720352"/>
            <a:ext cx="15240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724400" y="2895600"/>
            <a:ext cx="24384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3543300" y="5295900"/>
            <a:ext cx="114379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41408" y="5867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ভূমির ব্যাসার্ধ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2800" y="2667000"/>
            <a:ext cx="1371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8496" y="36677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সৃজক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6172200" y="3962400"/>
            <a:ext cx="1066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3" name="Can 22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4" grpId="0"/>
      <p:bldP spid="25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990600"/>
            <a:ext cx="2971800" cy="1524000"/>
          </a:xfrm>
          <a:prstGeom prst="ellipse">
            <a:avLst/>
          </a:prstGeom>
          <a:solidFill>
            <a:srgbClr val="92D05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1447800"/>
            <a:ext cx="1981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বেলুনের বক্র তল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913257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12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648200" y="1752600"/>
            <a:ext cx="1143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562894" y="4380706"/>
            <a:ext cx="3124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124200" y="4267200"/>
            <a:ext cx="2590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ylinder-Head-Se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925" y="1688129"/>
            <a:ext cx="4572000" cy="3810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724400" y="5181600"/>
            <a:ext cx="1524000" cy="1066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4267200" y="1828800"/>
            <a:ext cx="76200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22549" y="2133600"/>
            <a:ext cx="2336426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বেলুনের বক্র তলের অংশ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2366963" y="-514350"/>
            <a:ext cx="13801726" cy="1789988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Subtitle 4"/>
          <p:cNvSpPr txBox="1">
            <a:spLocks/>
          </p:cNvSpPr>
          <p:nvPr/>
        </p:nvSpPr>
        <p:spPr>
          <a:xfrm>
            <a:off x="-2366963" y="5707922"/>
            <a:ext cx="13801726" cy="2655271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chemeClr val="tx1"/>
                </a:solidFill>
              </a:rPr>
              <a:t>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-47626" y="-533400"/>
            <a:ext cx="80962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8305800" y="-533400"/>
            <a:ext cx="859212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690</Words>
  <Application>Microsoft Office PowerPoint</Application>
  <PresentationFormat>On-screen Show (4:3)</PresentationFormat>
  <Paragraphs>424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চিত্রটি লক্ষ্য কর</vt:lpstr>
      <vt:lpstr>PowerPoint Presentation</vt:lpstr>
      <vt:lpstr>PowerPoint Presentation</vt:lpstr>
      <vt:lpstr>PowerPoint Presentation</vt:lpstr>
      <vt:lpstr>PowerPoint Presentation</vt:lpstr>
      <vt:lpstr>টেস্টটিউব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User</cp:lastModifiedBy>
  <cp:revision>120</cp:revision>
  <dcterms:created xsi:type="dcterms:W3CDTF">2006-08-16T00:00:00Z</dcterms:created>
  <dcterms:modified xsi:type="dcterms:W3CDTF">2020-09-23T15:39:21Z</dcterms:modified>
</cp:coreProperties>
</file>