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62" r:id="rId4"/>
    <p:sldId id="267" r:id="rId5"/>
    <p:sldId id="268" r:id="rId6"/>
    <p:sldId id="269" r:id="rId7"/>
    <p:sldId id="259" r:id="rId8"/>
    <p:sldId id="260" r:id="rId9"/>
    <p:sldId id="270" r:id="rId10"/>
    <p:sldId id="264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AD38-AB3E-44DB-A7CE-40375827A69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EEF9-30C2-4908-9F2E-0010B106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AD38-AB3E-44DB-A7CE-40375827A69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EEF9-30C2-4908-9F2E-0010B106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5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AD38-AB3E-44DB-A7CE-40375827A69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EEF9-30C2-4908-9F2E-0010B106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6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AD38-AB3E-44DB-A7CE-40375827A69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EEF9-30C2-4908-9F2E-0010B106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7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AD38-AB3E-44DB-A7CE-40375827A69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EEF9-30C2-4908-9F2E-0010B106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1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AD38-AB3E-44DB-A7CE-40375827A69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EEF9-30C2-4908-9F2E-0010B106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0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AD38-AB3E-44DB-A7CE-40375827A69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EEF9-30C2-4908-9F2E-0010B106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7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AD38-AB3E-44DB-A7CE-40375827A69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EEF9-30C2-4908-9F2E-0010B106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3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AD38-AB3E-44DB-A7CE-40375827A69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EEF9-30C2-4908-9F2E-0010B106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5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AD38-AB3E-44DB-A7CE-40375827A69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EEF9-30C2-4908-9F2E-0010B106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7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AD38-AB3E-44DB-A7CE-40375827A69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EEF9-30C2-4908-9F2E-0010B106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0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1AD38-AB3E-44DB-A7CE-40375827A69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3EEF9-30C2-4908-9F2E-0010B106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715491"/>
            <a:ext cx="12192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C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8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C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7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C009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39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17419"/>
            <a:ext cx="12192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660066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বাতায়নের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660066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পেশাগত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বাতায়নের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660066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4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009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37854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বাতায়নের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স্ক্রীন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শর্ট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মেইলে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পাঠিয়ে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009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983923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bijonhalderbm@gmail.com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6405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199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9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99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99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102269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"/>
            <a:ext cx="8610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বিজন কুমার হালদার</a:t>
            </a:r>
          </a:p>
          <a:p>
            <a:r>
              <a:rPr lang="bn-BD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</a:t>
            </a:r>
            <a:r>
              <a:rPr lang="bn-BD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অধ্যাপক</a:t>
            </a:r>
          </a:p>
          <a:p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টিচার্স ট্রেনিং কলেজ,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মোবাইল-০১৭১২৬১১৭১৯</a:t>
            </a:r>
          </a:p>
          <a:p>
            <a:r>
              <a:rPr lang="bn-BD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ই-মেইল-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bijonhalderbm@gmail.com</a:t>
            </a:r>
          </a:p>
          <a:p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Facebook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ID                       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Bijon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Halder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 of Bij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5105400"/>
            <a:ext cx="71285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8" y="1427017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বিএড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প্রফেশনাল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660066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ইউনিটঃ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660066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92036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পেশাগত</a:t>
            </a:r>
            <a:r>
              <a:rPr lang="en-US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660066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9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0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ইউনিট</a:t>
            </a:r>
            <a:r>
              <a:rPr lang="en-US" sz="11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৭</a:t>
            </a:r>
          </a:p>
          <a:p>
            <a:pPr algn="ctr"/>
            <a:r>
              <a:rPr lang="en-US" sz="115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সোস্যাল</a:t>
            </a:r>
            <a:r>
              <a:rPr lang="en-US" sz="11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11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15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প্রফেশনাল</a:t>
            </a:r>
            <a:r>
              <a:rPr lang="en-US" sz="11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11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6792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ইউনিট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৭</a:t>
            </a:r>
          </a:p>
          <a:p>
            <a:pPr algn="ctr"/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সোস্যাল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প্রফেশনাল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077219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শিক্ষামূলক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সোস্যাল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660066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প্রফেশনাল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পেশাগত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660066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ব্লগ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মন্তব্য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লেখা,তথ্য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আপলোড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660066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বাতায়নের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হবো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আপলোড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প্রাকটিস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009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6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168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Soumik Halder</dc:creator>
  <cp:lastModifiedBy>bijpnhalderbm@gmail.com</cp:lastModifiedBy>
  <cp:revision>18</cp:revision>
  <dcterms:created xsi:type="dcterms:W3CDTF">2020-08-20T03:18:11Z</dcterms:created>
  <dcterms:modified xsi:type="dcterms:W3CDTF">2020-09-24T05:16:46Z</dcterms:modified>
</cp:coreProperties>
</file>