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61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60" r:id="rId13"/>
    <p:sldId id="262" r:id="rId14"/>
    <p:sldId id="280" r:id="rId15"/>
    <p:sldId id="28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C35D0-ECD3-4393-873F-93969F88AEF0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81CDEB-B3F7-4CCB-B7F3-1645FEAB5BB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সিমপ্লেক্স</a:t>
          </a:r>
          <a:endParaRPr lang="en-US" dirty="0"/>
        </a:p>
      </dgm:t>
    </dgm:pt>
    <dgm:pt modelId="{EC958DA7-3067-4F80-B581-6E67B78051E2}" type="parTrans" cxnId="{B55452A9-ED2B-4DA5-AF34-D20D52F1A0B6}">
      <dgm:prSet/>
      <dgm:spPr/>
      <dgm:t>
        <a:bodyPr/>
        <a:lstStyle/>
        <a:p>
          <a:endParaRPr lang="en-US"/>
        </a:p>
      </dgm:t>
    </dgm:pt>
    <dgm:pt modelId="{9ACD4C84-0C95-4910-83C9-22A7D94A8844}" type="sibTrans" cxnId="{B55452A9-ED2B-4DA5-AF34-D20D52F1A0B6}">
      <dgm:prSet/>
      <dgm:spPr/>
      <dgm:t>
        <a:bodyPr/>
        <a:lstStyle/>
        <a:p>
          <a:endParaRPr lang="en-US"/>
        </a:p>
      </dgm:t>
    </dgm:pt>
    <dgm:pt modelId="{2DB318FA-1026-4CEB-A1CD-1497091FE0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হাফ - ডুপ্লেক্স</a:t>
          </a:r>
          <a:endParaRPr lang="en-US" dirty="0"/>
        </a:p>
      </dgm:t>
    </dgm:pt>
    <dgm:pt modelId="{9DD27542-093C-4DE9-B31F-8736B5478FD8}" type="parTrans" cxnId="{830FAE98-25D4-443E-8DC2-CFEB88E92A7F}">
      <dgm:prSet/>
      <dgm:spPr/>
      <dgm:t>
        <a:bodyPr/>
        <a:lstStyle/>
        <a:p>
          <a:endParaRPr lang="en-US"/>
        </a:p>
      </dgm:t>
    </dgm:pt>
    <dgm:pt modelId="{CB304252-5722-4E5E-99C7-25D1B4C88675}" type="sibTrans" cxnId="{830FAE98-25D4-443E-8DC2-CFEB88E92A7F}">
      <dgm:prSet/>
      <dgm:spPr/>
      <dgm:t>
        <a:bodyPr/>
        <a:lstStyle/>
        <a:p>
          <a:endParaRPr lang="en-US"/>
        </a:p>
      </dgm:t>
    </dgm:pt>
    <dgm:pt modelId="{26AF5B01-85DF-4C4C-9CEA-D8826C8A608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ফুল - ডুপ্লেক্স</a:t>
          </a:r>
          <a:endParaRPr lang="en-US" dirty="0"/>
        </a:p>
      </dgm:t>
    </dgm:pt>
    <dgm:pt modelId="{3CE14631-C36F-4EC9-9960-69FC416CEC96}" type="parTrans" cxnId="{7C8B468A-6972-4015-98B8-BFF72C683AD7}">
      <dgm:prSet/>
      <dgm:spPr/>
      <dgm:t>
        <a:bodyPr/>
        <a:lstStyle/>
        <a:p>
          <a:endParaRPr lang="en-US"/>
        </a:p>
      </dgm:t>
    </dgm:pt>
    <dgm:pt modelId="{357BF924-E1FF-4CBF-9791-01FFAA27FE24}" type="sibTrans" cxnId="{7C8B468A-6972-4015-98B8-BFF72C683AD7}">
      <dgm:prSet/>
      <dgm:spPr/>
      <dgm:t>
        <a:bodyPr/>
        <a:lstStyle/>
        <a:p>
          <a:endParaRPr lang="en-US"/>
        </a:p>
      </dgm:t>
    </dgm:pt>
    <dgm:pt modelId="{C9C2D1A7-0B88-4409-A973-2E2870696FCA}" type="pres">
      <dgm:prSet presAssocID="{863C35D0-ECD3-4393-873F-93969F88AE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CE46B-A01C-4AF9-B9FB-BFC72626DC1B}" type="pres">
      <dgm:prSet presAssocID="{A681CDEB-B3F7-4CCB-B7F3-1645FEAB5BBF}" presName="node" presStyleLbl="node1" presStyleIdx="0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508D-66E3-4DF1-932F-F6FF17B2A852}" type="pres">
      <dgm:prSet presAssocID="{9ACD4C84-0C95-4910-83C9-22A7D94A8844}" presName="sibTrans" presStyleCnt="0"/>
      <dgm:spPr/>
      <dgm:t>
        <a:bodyPr/>
        <a:lstStyle/>
        <a:p>
          <a:endParaRPr lang="en-US"/>
        </a:p>
      </dgm:t>
    </dgm:pt>
    <dgm:pt modelId="{E3FDC14A-E735-4D32-8E55-1CCFD3E17797}" type="pres">
      <dgm:prSet presAssocID="{2DB318FA-1026-4CEB-A1CD-1497091FE0B1}" presName="node" presStyleLbl="node1" presStyleIdx="1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85194-B27A-4E27-BD4F-2C5F559DF1FB}" type="pres">
      <dgm:prSet presAssocID="{CB304252-5722-4E5E-99C7-25D1B4C88675}" presName="sibTrans" presStyleCnt="0"/>
      <dgm:spPr/>
      <dgm:t>
        <a:bodyPr/>
        <a:lstStyle/>
        <a:p>
          <a:endParaRPr lang="en-US"/>
        </a:p>
      </dgm:t>
    </dgm:pt>
    <dgm:pt modelId="{CDB32BFB-A161-438B-8C3A-679F91E4B7D4}" type="pres">
      <dgm:prSet presAssocID="{26AF5B01-85DF-4C4C-9CEA-D8826C8A6088}" presName="node" presStyleLbl="node1" presStyleIdx="2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635DE-F9E9-4D50-9125-95FDF9B69343}" type="presOf" srcId="{2DB318FA-1026-4CEB-A1CD-1497091FE0B1}" destId="{E3FDC14A-E735-4D32-8E55-1CCFD3E17797}" srcOrd="0" destOrd="0" presId="urn:microsoft.com/office/officeart/2005/8/layout/default#1"/>
    <dgm:cxn modelId="{7C8B468A-6972-4015-98B8-BFF72C683AD7}" srcId="{863C35D0-ECD3-4393-873F-93969F88AEF0}" destId="{26AF5B01-85DF-4C4C-9CEA-D8826C8A6088}" srcOrd="2" destOrd="0" parTransId="{3CE14631-C36F-4EC9-9960-69FC416CEC96}" sibTransId="{357BF924-E1FF-4CBF-9791-01FFAA27FE24}"/>
    <dgm:cxn modelId="{9D4C5098-2A45-4F36-AFB2-494EFF5CFB67}" type="presOf" srcId="{26AF5B01-85DF-4C4C-9CEA-D8826C8A6088}" destId="{CDB32BFB-A161-438B-8C3A-679F91E4B7D4}" srcOrd="0" destOrd="0" presId="urn:microsoft.com/office/officeart/2005/8/layout/default#1"/>
    <dgm:cxn modelId="{B55452A9-ED2B-4DA5-AF34-D20D52F1A0B6}" srcId="{863C35D0-ECD3-4393-873F-93969F88AEF0}" destId="{A681CDEB-B3F7-4CCB-B7F3-1645FEAB5BBF}" srcOrd="0" destOrd="0" parTransId="{EC958DA7-3067-4F80-B581-6E67B78051E2}" sibTransId="{9ACD4C84-0C95-4910-83C9-22A7D94A8844}"/>
    <dgm:cxn modelId="{ACABE346-C97A-4771-BA44-4C05E2888C4B}" type="presOf" srcId="{863C35D0-ECD3-4393-873F-93969F88AEF0}" destId="{C9C2D1A7-0B88-4409-A973-2E2870696FCA}" srcOrd="0" destOrd="0" presId="urn:microsoft.com/office/officeart/2005/8/layout/default#1"/>
    <dgm:cxn modelId="{C8A79F85-3868-4889-BF3B-255C9AE5DBB1}" type="presOf" srcId="{A681CDEB-B3F7-4CCB-B7F3-1645FEAB5BBF}" destId="{D36CE46B-A01C-4AF9-B9FB-BFC72626DC1B}" srcOrd="0" destOrd="0" presId="urn:microsoft.com/office/officeart/2005/8/layout/default#1"/>
    <dgm:cxn modelId="{830FAE98-25D4-443E-8DC2-CFEB88E92A7F}" srcId="{863C35D0-ECD3-4393-873F-93969F88AEF0}" destId="{2DB318FA-1026-4CEB-A1CD-1497091FE0B1}" srcOrd="1" destOrd="0" parTransId="{9DD27542-093C-4DE9-B31F-8736B5478FD8}" sibTransId="{CB304252-5722-4E5E-99C7-25D1B4C88675}"/>
    <dgm:cxn modelId="{ABD9BC22-1F64-4B2D-9505-9D3E2C1B360E}" type="presParOf" srcId="{C9C2D1A7-0B88-4409-A973-2E2870696FCA}" destId="{D36CE46B-A01C-4AF9-B9FB-BFC72626DC1B}" srcOrd="0" destOrd="0" presId="urn:microsoft.com/office/officeart/2005/8/layout/default#1"/>
    <dgm:cxn modelId="{B9A51F17-9FE0-49AD-AF1C-7B20781F5382}" type="presParOf" srcId="{C9C2D1A7-0B88-4409-A973-2E2870696FCA}" destId="{8D9D508D-66E3-4DF1-932F-F6FF17B2A852}" srcOrd="1" destOrd="0" presId="urn:microsoft.com/office/officeart/2005/8/layout/default#1"/>
    <dgm:cxn modelId="{710D4714-B2EE-42D6-B9CD-1DAFA1E461A3}" type="presParOf" srcId="{C9C2D1A7-0B88-4409-A973-2E2870696FCA}" destId="{E3FDC14A-E735-4D32-8E55-1CCFD3E17797}" srcOrd="2" destOrd="0" presId="urn:microsoft.com/office/officeart/2005/8/layout/default#1"/>
    <dgm:cxn modelId="{F36EEDE3-4E9A-4799-AAF1-6F23CAD7F7BF}" type="presParOf" srcId="{C9C2D1A7-0B88-4409-A973-2E2870696FCA}" destId="{1EF85194-B27A-4E27-BD4F-2C5F559DF1FB}" srcOrd="3" destOrd="0" presId="urn:microsoft.com/office/officeart/2005/8/layout/default#1"/>
    <dgm:cxn modelId="{4548DF9F-0642-4F13-A8D9-4C561AC82EAD}" type="presParOf" srcId="{C9C2D1A7-0B88-4409-A973-2E2870696FCA}" destId="{CDB32BFB-A161-438B-8C3A-679F91E4B7D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C35D0-ECD3-4393-873F-93969F88AEF0}" type="doc">
      <dgm:prSet loTypeId="urn:microsoft.com/office/officeart/2005/8/layout/default#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81CDEB-B3F7-4CCB-B7F3-1645FEAB5BB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ইউনিকাস্ট</a:t>
          </a:r>
          <a:endParaRPr lang="en-US" dirty="0"/>
        </a:p>
      </dgm:t>
    </dgm:pt>
    <dgm:pt modelId="{EC958DA7-3067-4F80-B581-6E67B78051E2}" type="parTrans" cxnId="{B55452A9-ED2B-4DA5-AF34-D20D52F1A0B6}">
      <dgm:prSet/>
      <dgm:spPr/>
      <dgm:t>
        <a:bodyPr/>
        <a:lstStyle/>
        <a:p>
          <a:endParaRPr lang="en-US"/>
        </a:p>
      </dgm:t>
    </dgm:pt>
    <dgm:pt modelId="{9ACD4C84-0C95-4910-83C9-22A7D94A8844}" type="sibTrans" cxnId="{B55452A9-ED2B-4DA5-AF34-D20D52F1A0B6}">
      <dgm:prSet/>
      <dgm:spPr/>
      <dgm:t>
        <a:bodyPr/>
        <a:lstStyle/>
        <a:p>
          <a:endParaRPr lang="en-US"/>
        </a:p>
      </dgm:t>
    </dgm:pt>
    <dgm:pt modelId="{2DB318FA-1026-4CEB-A1CD-1497091FE0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ব্রডকাস্ট</a:t>
          </a:r>
          <a:endParaRPr lang="en-US" dirty="0"/>
        </a:p>
      </dgm:t>
    </dgm:pt>
    <dgm:pt modelId="{9DD27542-093C-4DE9-B31F-8736B5478FD8}" type="parTrans" cxnId="{830FAE98-25D4-443E-8DC2-CFEB88E92A7F}">
      <dgm:prSet/>
      <dgm:spPr/>
      <dgm:t>
        <a:bodyPr/>
        <a:lstStyle/>
        <a:p>
          <a:endParaRPr lang="en-US"/>
        </a:p>
      </dgm:t>
    </dgm:pt>
    <dgm:pt modelId="{CB304252-5722-4E5E-99C7-25D1B4C88675}" type="sibTrans" cxnId="{830FAE98-25D4-443E-8DC2-CFEB88E92A7F}">
      <dgm:prSet/>
      <dgm:spPr/>
      <dgm:t>
        <a:bodyPr/>
        <a:lstStyle/>
        <a:p>
          <a:endParaRPr lang="en-US"/>
        </a:p>
      </dgm:t>
    </dgm:pt>
    <dgm:pt modelId="{26AF5B01-85DF-4C4C-9CEA-D8826C8A608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মাল্টিকাস্ট</a:t>
          </a:r>
          <a:endParaRPr lang="en-US" dirty="0"/>
        </a:p>
      </dgm:t>
    </dgm:pt>
    <dgm:pt modelId="{3CE14631-C36F-4EC9-9960-69FC416CEC96}" type="parTrans" cxnId="{7C8B468A-6972-4015-98B8-BFF72C683AD7}">
      <dgm:prSet/>
      <dgm:spPr/>
      <dgm:t>
        <a:bodyPr/>
        <a:lstStyle/>
        <a:p>
          <a:endParaRPr lang="en-US"/>
        </a:p>
      </dgm:t>
    </dgm:pt>
    <dgm:pt modelId="{357BF924-E1FF-4CBF-9791-01FFAA27FE24}" type="sibTrans" cxnId="{7C8B468A-6972-4015-98B8-BFF72C683AD7}">
      <dgm:prSet/>
      <dgm:spPr/>
      <dgm:t>
        <a:bodyPr/>
        <a:lstStyle/>
        <a:p>
          <a:endParaRPr lang="en-US"/>
        </a:p>
      </dgm:t>
    </dgm:pt>
    <dgm:pt modelId="{C9C2D1A7-0B88-4409-A973-2E2870696FCA}" type="pres">
      <dgm:prSet presAssocID="{863C35D0-ECD3-4393-873F-93969F88AE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CE46B-A01C-4AF9-B9FB-BFC72626DC1B}" type="pres">
      <dgm:prSet presAssocID="{A681CDEB-B3F7-4CCB-B7F3-1645FEAB5BBF}" presName="node" presStyleLbl="node1" presStyleIdx="0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508D-66E3-4DF1-932F-F6FF17B2A852}" type="pres">
      <dgm:prSet presAssocID="{9ACD4C84-0C95-4910-83C9-22A7D94A8844}" presName="sibTrans" presStyleCnt="0"/>
      <dgm:spPr/>
    </dgm:pt>
    <dgm:pt modelId="{E3FDC14A-E735-4D32-8E55-1CCFD3E17797}" type="pres">
      <dgm:prSet presAssocID="{2DB318FA-1026-4CEB-A1CD-1497091FE0B1}" presName="node" presStyleLbl="node1" presStyleIdx="1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85194-B27A-4E27-BD4F-2C5F559DF1FB}" type="pres">
      <dgm:prSet presAssocID="{CB304252-5722-4E5E-99C7-25D1B4C88675}" presName="sibTrans" presStyleCnt="0"/>
      <dgm:spPr/>
    </dgm:pt>
    <dgm:pt modelId="{CDB32BFB-A161-438B-8C3A-679F91E4B7D4}" type="pres">
      <dgm:prSet presAssocID="{26AF5B01-85DF-4C4C-9CEA-D8826C8A6088}" presName="node" presStyleLbl="node1" presStyleIdx="2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9FEF01-B533-4EB5-929E-35FB09B10309}" type="presOf" srcId="{2DB318FA-1026-4CEB-A1CD-1497091FE0B1}" destId="{E3FDC14A-E735-4D32-8E55-1CCFD3E17797}" srcOrd="0" destOrd="0" presId="urn:microsoft.com/office/officeart/2005/8/layout/default#2"/>
    <dgm:cxn modelId="{7C8B468A-6972-4015-98B8-BFF72C683AD7}" srcId="{863C35D0-ECD3-4393-873F-93969F88AEF0}" destId="{26AF5B01-85DF-4C4C-9CEA-D8826C8A6088}" srcOrd="2" destOrd="0" parTransId="{3CE14631-C36F-4EC9-9960-69FC416CEC96}" sibTransId="{357BF924-E1FF-4CBF-9791-01FFAA27FE24}"/>
    <dgm:cxn modelId="{0419294B-08C5-40C7-930E-E80900FFC6A6}" type="presOf" srcId="{26AF5B01-85DF-4C4C-9CEA-D8826C8A6088}" destId="{CDB32BFB-A161-438B-8C3A-679F91E4B7D4}" srcOrd="0" destOrd="0" presId="urn:microsoft.com/office/officeart/2005/8/layout/default#2"/>
    <dgm:cxn modelId="{F70E418F-D35A-40DA-A689-2A52BF310B85}" type="presOf" srcId="{A681CDEB-B3F7-4CCB-B7F3-1645FEAB5BBF}" destId="{D36CE46B-A01C-4AF9-B9FB-BFC72626DC1B}" srcOrd="0" destOrd="0" presId="urn:microsoft.com/office/officeart/2005/8/layout/default#2"/>
    <dgm:cxn modelId="{B55452A9-ED2B-4DA5-AF34-D20D52F1A0B6}" srcId="{863C35D0-ECD3-4393-873F-93969F88AEF0}" destId="{A681CDEB-B3F7-4CCB-B7F3-1645FEAB5BBF}" srcOrd="0" destOrd="0" parTransId="{EC958DA7-3067-4F80-B581-6E67B78051E2}" sibTransId="{9ACD4C84-0C95-4910-83C9-22A7D94A8844}"/>
    <dgm:cxn modelId="{876BA17E-B893-4436-875D-3BB4F94FC9F9}" type="presOf" srcId="{863C35D0-ECD3-4393-873F-93969F88AEF0}" destId="{C9C2D1A7-0B88-4409-A973-2E2870696FCA}" srcOrd="0" destOrd="0" presId="urn:microsoft.com/office/officeart/2005/8/layout/default#2"/>
    <dgm:cxn modelId="{830FAE98-25D4-443E-8DC2-CFEB88E92A7F}" srcId="{863C35D0-ECD3-4393-873F-93969F88AEF0}" destId="{2DB318FA-1026-4CEB-A1CD-1497091FE0B1}" srcOrd="1" destOrd="0" parTransId="{9DD27542-093C-4DE9-B31F-8736B5478FD8}" sibTransId="{CB304252-5722-4E5E-99C7-25D1B4C88675}"/>
    <dgm:cxn modelId="{2DEC12B6-AA91-4A04-952E-C3ED75F0C6E5}" type="presParOf" srcId="{C9C2D1A7-0B88-4409-A973-2E2870696FCA}" destId="{D36CE46B-A01C-4AF9-B9FB-BFC72626DC1B}" srcOrd="0" destOrd="0" presId="urn:microsoft.com/office/officeart/2005/8/layout/default#2"/>
    <dgm:cxn modelId="{D698E3F0-D3EC-4AAC-B8DB-E14B495C6195}" type="presParOf" srcId="{C9C2D1A7-0B88-4409-A973-2E2870696FCA}" destId="{8D9D508D-66E3-4DF1-932F-F6FF17B2A852}" srcOrd="1" destOrd="0" presId="urn:microsoft.com/office/officeart/2005/8/layout/default#2"/>
    <dgm:cxn modelId="{A91666C0-18E8-43FE-9EF3-0C2175ACC8D3}" type="presParOf" srcId="{C9C2D1A7-0B88-4409-A973-2E2870696FCA}" destId="{E3FDC14A-E735-4D32-8E55-1CCFD3E17797}" srcOrd="2" destOrd="0" presId="urn:microsoft.com/office/officeart/2005/8/layout/default#2"/>
    <dgm:cxn modelId="{552469D7-4BFF-467A-AED8-514FB7E00F94}" type="presParOf" srcId="{C9C2D1A7-0B88-4409-A973-2E2870696FCA}" destId="{1EF85194-B27A-4E27-BD4F-2C5F559DF1FB}" srcOrd="3" destOrd="0" presId="urn:microsoft.com/office/officeart/2005/8/layout/default#2"/>
    <dgm:cxn modelId="{155359F0-040E-4ACF-B0C8-C8A46DA84F94}" type="presParOf" srcId="{C9C2D1A7-0B88-4409-A973-2E2870696FCA}" destId="{CDB32BFB-A161-438B-8C3A-679F91E4B7D4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5E916-4130-4035-A10B-AD60C9DFD0D5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C1DCE-28B9-4902-A9DD-0C638798BCB5}">
      <dgm:prSet phldrT="[Text]"/>
      <dgm:spPr/>
      <dgm:t>
        <a:bodyPr/>
        <a:lstStyle/>
        <a:p>
          <a:r>
            <a:rPr lang="bn-BD" dirty="0" smtClean="0"/>
            <a:t>রেডিও </a:t>
          </a:r>
          <a:endParaRPr lang="en-US" dirty="0"/>
        </a:p>
      </dgm:t>
    </dgm:pt>
    <dgm:pt modelId="{9120D82F-E9E8-4494-8759-094B9E99F8A2}" type="parTrans" cxnId="{4B8DFDF4-DB0B-400A-A6B1-1FE10B01B08A}">
      <dgm:prSet/>
      <dgm:spPr/>
      <dgm:t>
        <a:bodyPr/>
        <a:lstStyle/>
        <a:p>
          <a:endParaRPr lang="en-US"/>
        </a:p>
      </dgm:t>
    </dgm:pt>
    <dgm:pt modelId="{C7999C69-403F-499F-A91B-2C05F1BD24A8}" type="sibTrans" cxnId="{4B8DFDF4-DB0B-400A-A6B1-1FE10B01B08A}">
      <dgm:prSet/>
      <dgm:spPr/>
      <dgm:t>
        <a:bodyPr/>
        <a:lstStyle/>
        <a:p>
          <a:endParaRPr lang="en-US"/>
        </a:p>
      </dgm:t>
    </dgm:pt>
    <dgm:pt modelId="{2BA78BBE-1B47-4FED-9656-6DBB1C95EC1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টেলিভি</a:t>
          </a:r>
          <a:r>
            <a:rPr lang="bn-BD" dirty="0" smtClean="0"/>
            <a:t>শন</a:t>
          </a:r>
          <a:endParaRPr lang="en-US" dirty="0"/>
        </a:p>
      </dgm:t>
    </dgm:pt>
    <dgm:pt modelId="{83D437C1-7CDD-44B6-8645-67243EF81D05}" type="sibTrans" cxnId="{DF4E6142-6AE9-419D-8DED-161560E59EE7}">
      <dgm:prSet/>
      <dgm:spPr/>
      <dgm:t>
        <a:bodyPr/>
        <a:lstStyle/>
        <a:p>
          <a:endParaRPr lang="en-US"/>
        </a:p>
      </dgm:t>
    </dgm:pt>
    <dgm:pt modelId="{AD7CCFC9-D5C6-4957-A502-B89ED874AC1D}" type="parTrans" cxnId="{DF4E6142-6AE9-419D-8DED-161560E59EE7}">
      <dgm:prSet/>
      <dgm:spPr/>
      <dgm:t>
        <a:bodyPr/>
        <a:lstStyle/>
        <a:p>
          <a:endParaRPr lang="en-US"/>
        </a:p>
      </dgm:t>
    </dgm:pt>
    <dgm:pt modelId="{BCC501D8-7BD2-4D6D-BB29-7E28B40D7A3A}" type="pres">
      <dgm:prSet presAssocID="{A285E916-4130-4035-A10B-AD60C9DFD0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8A790-84BD-4F56-B67D-BB09F8ABDFDF}" type="pres">
      <dgm:prSet presAssocID="{97CC1DCE-28B9-4902-A9DD-0C638798BCB5}" presName="compNode" presStyleCnt="0"/>
      <dgm:spPr/>
    </dgm:pt>
    <dgm:pt modelId="{7E5DA7CE-F504-47CB-BC46-0BCBAFC19425}" type="pres">
      <dgm:prSet presAssocID="{97CC1DCE-28B9-4902-A9DD-0C638798BCB5}" presName="pictRect" presStyleLbl="node1" presStyleIdx="0" presStyleCnt="2" custLinFactNeighborX="-76849" custLinFactNeighborY="6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F30AE-34FA-42A6-A0E5-9C036C74D19A}" type="pres">
      <dgm:prSet presAssocID="{97CC1DCE-28B9-4902-A9DD-0C638798BCB5}" presName="textRect" presStyleLbl="revTx" presStyleIdx="0" presStyleCnt="2" custLinFactNeighborX="-7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7CE37-94A2-4529-A079-537EE0EBC09A}" type="pres">
      <dgm:prSet presAssocID="{C7999C69-403F-499F-A91B-2C05F1BD24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C07A1D-3481-4F2A-9E28-462CAD158F06}" type="pres">
      <dgm:prSet presAssocID="{2BA78BBE-1B47-4FED-9656-6DBB1C95EC11}" presName="compNode" presStyleCnt="0"/>
      <dgm:spPr/>
    </dgm:pt>
    <dgm:pt modelId="{B42424E4-D94C-4A40-8582-CA5C7AB15A43}" type="pres">
      <dgm:prSet presAssocID="{2BA78BBE-1B47-4FED-9656-6DBB1C95EC11}" presName="pictRect" presStyleLbl="node1" presStyleIdx="1" presStyleCnt="2" custLinFactNeighborX="61695" custLinFactNeighborY="62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4C9573-3E05-42BB-BE44-217F1C94F9CC}" type="pres">
      <dgm:prSet presAssocID="{2BA78BBE-1B47-4FED-9656-6DBB1C95EC11}" presName="textRect" presStyleLbl="revTx" presStyleIdx="1" presStyleCnt="2" custLinFactNeighborX="6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4D9F7-CF3C-4A2F-932C-6BAB9570A020}" type="presOf" srcId="{97CC1DCE-28B9-4902-A9DD-0C638798BCB5}" destId="{FCAF30AE-34FA-42A6-A0E5-9C036C74D19A}" srcOrd="0" destOrd="0" presId="urn:microsoft.com/office/officeart/2005/8/layout/pList1#1"/>
    <dgm:cxn modelId="{A7F9FF53-BE64-4872-ABC2-E0EB9829F4C8}" type="presOf" srcId="{2BA78BBE-1B47-4FED-9656-6DBB1C95EC11}" destId="{584C9573-3E05-42BB-BE44-217F1C94F9CC}" srcOrd="0" destOrd="0" presId="urn:microsoft.com/office/officeart/2005/8/layout/pList1#1"/>
    <dgm:cxn modelId="{F464F124-8DFC-4A5B-BC8D-0AD851355C6F}" type="presOf" srcId="{A285E916-4130-4035-A10B-AD60C9DFD0D5}" destId="{BCC501D8-7BD2-4D6D-BB29-7E28B40D7A3A}" srcOrd="0" destOrd="0" presId="urn:microsoft.com/office/officeart/2005/8/layout/pList1#1"/>
    <dgm:cxn modelId="{BF447412-E9F2-4877-B29D-A8454694B977}" type="presOf" srcId="{C7999C69-403F-499F-A91B-2C05F1BD24A8}" destId="{DA27CE37-94A2-4529-A079-537EE0EBC09A}" srcOrd="0" destOrd="0" presId="urn:microsoft.com/office/officeart/2005/8/layout/pList1#1"/>
    <dgm:cxn modelId="{DF4E6142-6AE9-419D-8DED-161560E59EE7}" srcId="{A285E916-4130-4035-A10B-AD60C9DFD0D5}" destId="{2BA78BBE-1B47-4FED-9656-6DBB1C95EC11}" srcOrd="1" destOrd="0" parTransId="{AD7CCFC9-D5C6-4957-A502-B89ED874AC1D}" sibTransId="{83D437C1-7CDD-44B6-8645-67243EF81D05}"/>
    <dgm:cxn modelId="{4B8DFDF4-DB0B-400A-A6B1-1FE10B01B08A}" srcId="{A285E916-4130-4035-A10B-AD60C9DFD0D5}" destId="{97CC1DCE-28B9-4902-A9DD-0C638798BCB5}" srcOrd="0" destOrd="0" parTransId="{9120D82F-E9E8-4494-8759-094B9E99F8A2}" sibTransId="{C7999C69-403F-499F-A91B-2C05F1BD24A8}"/>
    <dgm:cxn modelId="{31222DD8-E1B5-4F27-9162-5A0F653D11C5}" type="presParOf" srcId="{BCC501D8-7BD2-4D6D-BB29-7E28B40D7A3A}" destId="{00E8A790-84BD-4F56-B67D-BB09F8ABDFDF}" srcOrd="0" destOrd="0" presId="urn:microsoft.com/office/officeart/2005/8/layout/pList1#1"/>
    <dgm:cxn modelId="{2A0BC66B-836D-4354-8342-2237BFFFA979}" type="presParOf" srcId="{00E8A790-84BD-4F56-B67D-BB09F8ABDFDF}" destId="{7E5DA7CE-F504-47CB-BC46-0BCBAFC19425}" srcOrd="0" destOrd="0" presId="urn:microsoft.com/office/officeart/2005/8/layout/pList1#1"/>
    <dgm:cxn modelId="{2FF5B0D7-10A1-4F4F-86B2-55168510771E}" type="presParOf" srcId="{00E8A790-84BD-4F56-B67D-BB09F8ABDFDF}" destId="{FCAF30AE-34FA-42A6-A0E5-9C036C74D19A}" srcOrd="1" destOrd="0" presId="urn:microsoft.com/office/officeart/2005/8/layout/pList1#1"/>
    <dgm:cxn modelId="{B19D4428-5FE3-427B-9B64-AE595542FEE9}" type="presParOf" srcId="{BCC501D8-7BD2-4D6D-BB29-7E28B40D7A3A}" destId="{DA27CE37-94A2-4529-A079-537EE0EBC09A}" srcOrd="1" destOrd="0" presId="urn:microsoft.com/office/officeart/2005/8/layout/pList1#1"/>
    <dgm:cxn modelId="{ACA92448-BE23-4D19-BD9E-E51CA7F0BA24}" type="presParOf" srcId="{BCC501D8-7BD2-4D6D-BB29-7E28B40D7A3A}" destId="{45C07A1D-3481-4F2A-9E28-462CAD158F06}" srcOrd="2" destOrd="0" presId="urn:microsoft.com/office/officeart/2005/8/layout/pList1#1"/>
    <dgm:cxn modelId="{C42BAFB1-7904-4C42-AE37-85C533799E5D}" type="presParOf" srcId="{45C07A1D-3481-4F2A-9E28-462CAD158F06}" destId="{B42424E4-D94C-4A40-8582-CA5C7AB15A43}" srcOrd="0" destOrd="0" presId="urn:microsoft.com/office/officeart/2005/8/layout/pList1#1"/>
    <dgm:cxn modelId="{E687C66E-6882-4556-864D-BF5ED1A71F75}" type="presParOf" srcId="{45C07A1D-3481-4F2A-9E28-462CAD158F06}" destId="{584C9573-3E05-42BB-BE44-217F1C94F9C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5E916-4130-4035-A10B-AD60C9DFD0D5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C1DCE-28B9-4902-A9DD-0C638798BCB5}">
      <dgm:prSet phldrT="[Text]"/>
      <dgm:spPr/>
      <dgm:t>
        <a:bodyPr/>
        <a:lstStyle/>
        <a:p>
          <a:r>
            <a:rPr lang="bn-BD" dirty="0" smtClean="0"/>
            <a:t>রেডিও </a:t>
          </a:r>
          <a:endParaRPr lang="en-US" dirty="0"/>
        </a:p>
      </dgm:t>
    </dgm:pt>
    <dgm:pt modelId="{9120D82F-E9E8-4494-8759-094B9E99F8A2}" type="parTrans" cxnId="{4B8DFDF4-DB0B-400A-A6B1-1FE10B01B08A}">
      <dgm:prSet/>
      <dgm:spPr/>
      <dgm:t>
        <a:bodyPr/>
        <a:lstStyle/>
        <a:p>
          <a:endParaRPr lang="en-US"/>
        </a:p>
      </dgm:t>
    </dgm:pt>
    <dgm:pt modelId="{C7999C69-403F-499F-A91B-2C05F1BD24A8}" type="sibTrans" cxnId="{4B8DFDF4-DB0B-400A-A6B1-1FE10B01B08A}">
      <dgm:prSet/>
      <dgm:spPr/>
      <dgm:t>
        <a:bodyPr/>
        <a:lstStyle/>
        <a:p>
          <a:endParaRPr lang="en-US"/>
        </a:p>
      </dgm:t>
    </dgm:pt>
    <dgm:pt modelId="{2BA78BBE-1B47-4FED-9656-6DBB1C95EC1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টেলিভি</a:t>
          </a:r>
          <a:r>
            <a:rPr lang="bn-BD" dirty="0" smtClean="0"/>
            <a:t>শন</a:t>
          </a:r>
          <a:endParaRPr lang="en-US" dirty="0"/>
        </a:p>
      </dgm:t>
    </dgm:pt>
    <dgm:pt modelId="{83D437C1-7CDD-44B6-8645-67243EF81D05}" type="sibTrans" cxnId="{DF4E6142-6AE9-419D-8DED-161560E59EE7}">
      <dgm:prSet/>
      <dgm:spPr/>
      <dgm:t>
        <a:bodyPr/>
        <a:lstStyle/>
        <a:p>
          <a:endParaRPr lang="en-US"/>
        </a:p>
      </dgm:t>
    </dgm:pt>
    <dgm:pt modelId="{AD7CCFC9-D5C6-4957-A502-B89ED874AC1D}" type="parTrans" cxnId="{DF4E6142-6AE9-419D-8DED-161560E59EE7}">
      <dgm:prSet/>
      <dgm:spPr/>
      <dgm:t>
        <a:bodyPr/>
        <a:lstStyle/>
        <a:p>
          <a:endParaRPr lang="en-US"/>
        </a:p>
      </dgm:t>
    </dgm:pt>
    <dgm:pt modelId="{BCC501D8-7BD2-4D6D-BB29-7E28B40D7A3A}" type="pres">
      <dgm:prSet presAssocID="{A285E916-4130-4035-A10B-AD60C9DFD0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8A790-84BD-4F56-B67D-BB09F8ABDFDF}" type="pres">
      <dgm:prSet presAssocID="{97CC1DCE-28B9-4902-A9DD-0C638798BCB5}" presName="compNode" presStyleCnt="0"/>
      <dgm:spPr/>
    </dgm:pt>
    <dgm:pt modelId="{7E5DA7CE-F504-47CB-BC46-0BCBAFC19425}" type="pres">
      <dgm:prSet presAssocID="{97CC1DCE-28B9-4902-A9DD-0C638798BCB5}" presName="pictRect" presStyleLbl="node1" presStyleIdx="0" presStyleCnt="2" custLinFactNeighborX="-76849" custLinFactNeighborY="6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F30AE-34FA-42A6-A0E5-9C036C74D19A}" type="pres">
      <dgm:prSet presAssocID="{97CC1DCE-28B9-4902-A9DD-0C638798BCB5}" presName="textRect" presStyleLbl="revTx" presStyleIdx="0" presStyleCnt="2" custLinFactNeighborX="-7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7CE37-94A2-4529-A079-537EE0EBC09A}" type="pres">
      <dgm:prSet presAssocID="{C7999C69-403F-499F-A91B-2C05F1BD24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C07A1D-3481-4F2A-9E28-462CAD158F06}" type="pres">
      <dgm:prSet presAssocID="{2BA78BBE-1B47-4FED-9656-6DBB1C95EC11}" presName="compNode" presStyleCnt="0"/>
      <dgm:spPr/>
    </dgm:pt>
    <dgm:pt modelId="{B42424E4-D94C-4A40-8582-CA5C7AB15A43}" type="pres">
      <dgm:prSet presAssocID="{2BA78BBE-1B47-4FED-9656-6DBB1C95EC11}" presName="pictRect" presStyleLbl="node1" presStyleIdx="1" presStyleCnt="2" custLinFactNeighborX="61695" custLinFactNeighborY="62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4C9573-3E05-42BB-BE44-217F1C94F9CC}" type="pres">
      <dgm:prSet presAssocID="{2BA78BBE-1B47-4FED-9656-6DBB1C95EC11}" presName="textRect" presStyleLbl="revTx" presStyleIdx="1" presStyleCnt="2" custLinFactNeighborX="6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72E4B-D4A1-4D87-B4C6-07A29E94D8A0}" type="presOf" srcId="{C7999C69-403F-499F-A91B-2C05F1BD24A8}" destId="{DA27CE37-94A2-4529-A079-537EE0EBC09A}" srcOrd="0" destOrd="0" presId="urn:microsoft.com/office/officeart/2005/8/layout/pList1#2"/>
    <dgm:cxn modelId="{2F933FAC-EEB9-401F-ABE5-1C580E493115}" type="presOf" srcId="{97CC1DCE-28B9-4902-A9DD-0C638798BCB5}" destId="{FCAF30AE-34FA-42A6-A0E5-9C036C74D19A}" srcOrd="0" destOrd="0" presId="urn:microsoft.com/office/officeart/2005/8/layout/pList1#2"/>
    <dgm:cxn modelId="{556B8C3C-B77D-4928-947A-E485076DCE5D}" type="presOf" srcId="{2BA78BBE-1B47-4FED-9656-6DBB1C95EC11}" destId="{584C9573-3E05-42BB-BE44-217F1C94F9CC}" srcOrd="0" destOrd="0" presId="urn:microsoft.com/office/officeart/2005/8/layout/pList1#2"/>
    <dgm:cxn modelId="{A26236A1-BC73-49A3-A9C1-2C258EE30D52}" type="presOf" srcId="{A285E916-4130-4035-A10B-AD60C9DFD0D5}" destId="{BCC501D8-7BD2-4D6D-BB29-7E28B40D7A3A}" srcOrd="0" destOrd="0" presId="urn:microsoft.com/office/officeart/2005/8/layout/pList1#2"/>
    <dgm:cxn modelId="{DF4E6142-6AE9-419D-8DED-161560E59EE7}" srcId="{A285E916-4130-4035-A10B-AD60C9DFD0D5}" destId="{2BA78BBE-1B47-4FED-9656-6DBB1C95EC11}" srcOrd="1" destOrd="0" parTransId="{AD7CCFC9-D5C6-4957-A502-B89ED874AC1D}" sibTransId="{83D437C1-7CDD-44B6-8645-67243EF81D05}"/>
    <dgm:cxn modelId="{4B8DFDF4-DB0B-400A-A6B1-1FE10B01B08A}" srcId="{A285E916-4130-4035-A10B-AD60C9DFD0D5}" destId="{97CC1DCE-28B9-4902-A9DD-0C638798BCB5}" srcOrd="0" destOrd="0" parTransId="{9120D82F-E9E8-4494-8759-094B9E99F8A2}" sibTransId="{C7999C69-403F-499F-A91B-2C05F1BD24A8}"/>
    <dgm:cxn modelId="{4E3BD7E4-3BCE-46D5-A332-A337A16B07D9}" type="presParOf" srcId="{BCC501D8-7BD2-4D6D-BB29-7E28B40D7A3A}" destId="{00E8A790-84BD-4F56-B67D-BB09F8ABDFDF}" srcOrd="0" destOrd="0" presId="urn:microsoft.com/office/officeart/2005/8/layout/pList1#2"/>
    <dgm:cxn modelId="{3BCD4E76-4872-468C-A1F7-578A47C936E0}" type="presParOf" srcId="{00E8A790-84BD-4F56-B67D-BB09F8ABDFDF}" destId="{7E5DA7CE-F504-47CB-BC46-0BCBAFC19425}" srcOrd="0" destOrd="0" presId="urn:microsoft.com/office/officeart/2005/8/layout/pList1#2"/>
    <dgm:cxn modelId="{0F1E251F-A2F3-4FF7-929F-C4F4EFE4C4BF}" type="presParOf" srcId="{00E8A790-84BD-4F56-B67D-BB09F8ABDFDF}" destId="{FCAF30AE-34FA-42A6-A0E5-9C036C74D19A}" srcOrd="1" destOrd="0" presId="urn:microsoft.com/office/officeart/2005/8/layout/pList1#2"/>
    <dgm:cxn modelId="{6D789B84-2461-4623-B35B-6F663D623213}" type="presParOf" srcId="{BCC501D8-7BD2-4D6D-BB29-7E28B40D7A3A}" destId="{DA27CE37-94A2-4529-A079-537EE0EBC09A}" srcOrd="1" destOrd="0" presId="urn:microsoft.com/office/officeart/2005/8/layout/pList1#2"/>
    <dgm:cxn modelId="{4E6A6F79-E94A-4B03-8C17-078BAFEE93CD}" type="presParOf" srcId="{BCC501D8-7BD2-4D6D-BB29-7E28B40D7A3A}" destId="{45C07A1D-3481-4F2A-9E28-462CAD158F06}" srcOrd="2" destOrd="0" presId="urn:microsoft.com/office/officeart/2005/8/layout/pList1#2"/>
    <dgm:cxn modelId="{A5FE80EC-8782-4DE1-B276-6243C73ACFAD}" type="presParOf" srcId="{45C07A1D-3481-4F2A-9E28-462CAD158F06}" destId="{B42424E4-D94C-4A40-8582-CA5C7AB15A43}" srcOrd="0" destOrd="0" presId="urn:microsoft.com/office/officeart/2005/8/layout/pList1#2"/>
    <dgm:cxn modelId="{107E959D-9BB8-4617-AC31-0A354A8C4185}" type="presParOf" srcId="{45C07A1D-3481-4F2A-9E28-462CAD158F06}" destId="{584C9573-3E05-42BB-BE44-217F1C94F9CC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E46B-A01C-4AF9-B9FB-BFC72626DC1B}">
      <dsp:nvSpPr>
        <dsp:cNvPr id="0" name=""/>
        <dsp:cNvSpPr/>
      </dsp:nvSpPr>
      <dsp:spPr>
        <a:xfrm>
          <a:off x="0" y="264417"/>
          <a:ext cx="1936552" cy="4543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সিমপ্লেক্স</a:t>
          </a:r>
          <a:endParaRPr lang="en-US" sz="2000" kern="1200" dirty="0"/>
        </a:p>
      </dsp:txBody>
      <dsp:txXfrm>
        <a:off x="0" y="264417"/>
        <a:ext cx="1936552" cy="454337"/>
      </dsp:txXfrm>
    </dsp:sp>
    <dsp:sp modelId="{E3FDC14A-E735-4D32-8E55-1CCFD3E17797}">
      <dsp:nvSpPr>
        <dsp:cNvPr id="0" name=""/>
        <dsp:cNvSpPr/>
      </dsp:nvSpPr>
      <dsp:spPr>
        <a:xfrm>
          <a:off x="0" y="949596"/>
          <a:ext cx="1936552" cy="45433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হাফ - ডুপ্লেক্স</a:t>
          </a:r>
          <a:endParaRPr lang="en-US" sz="2000" kern="1200" dirty="0"/>
        </a:p>
      </dsp:txBody>
      <dsp:txXfrm>
        <a:off x="0" y="949596"/>
        <a:ext cx="1936552" cy="454337"/>
      </dsp:txXfrm>
    </dsp:sp>
    <dsp:sp modelId="{CDB32BFB-A161-438B-8C3A-679F91E4B7D4}">
      <dsp:nvSpPr>
        <dsp:cNvPr id="0" name=""/>
        <dsp:cNvSpPr/>
      </dsp:nvSpPr>
      <dsp:spPr>
        <a:xfrm>
          <a:off x="0" y="1634775"/>
          <a:ext cx="1936552" cy="45433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ফুল - ডুপ্লেক্স</a:t>
          </a:r>
          <a:endParaRPr lang="en-US" sz="2000" kern="1200" dirty="0"/>
        </a:p>
      </dsp:txBody>
      <dsp:txXfrm>
        <a:off x="0" y="1634775"/>
        <a:ext cx="1936552" cy="454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E46B-A01C-4AF9-B9FB-BFC72626DC1B}">
      <dsp:nvSpPr>
        <dsp:cNvPr id="0" name=""/>
        <dsp:cNvSpPr/>
      </dsp:nvSpPr>
      <dsp:spPr>
        <a:xfrm>
          <a:off x="0" y="264417"/>
          <a:ext cx="1936552" cy="4543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ইউনিকাস্ট</a:t>
          </a:r>
          <a:endParaRPr lang="en-US" sz="2000" kern="1200" dirty="0"/>
        </a:p>
      </dsp:txBody>
      <dsp:txXfrm>
        <a:off x="0" y="264417"/>
        <a:ext cx="1936552" cy="454337"/>
      </dsp:txXfrm>
    </dsp:sp>
    <dsp:sp modelId="{E3FDC14A-E735-4D32-8E55-1CCFD3E17797}">
      <dsp:nvSpPr>
        <dsp:cNvPr id="0" name=""/>
        <dsp:cNvSpPr/>
      </dsp:nvSpPr>
      <dsp:spPr>
        <a:xfrm>
          <a:off x="0" y="949596"/>
          <a:ext cx="1936552" cy="45433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ব্রডকাস্ট</a:t>
          </a:r>
          <a:endParaRPr lang="en-US" sz="2000" kern="1200" dirty="0"/>
        </a:p>
      </dsp:txBody>
      <dsp:txXfrm>
        <a:off x="0" y="949596"/>
        <a:ext cx="1936552" cy="454337"/>
      </dsp:txXfrm>
    </dsp:sp>
    <dsp:sp modelId="{CDB32BFB-A161-438B-8C3A-679F91E4B7D4}">
      <dsp:nvSpPr>
        <dsp:cNvPr id="0" name=""/>
        <dsp:cNvSpPr/>
      </dsp:nvSpPr>
      <dsp:spPr>
        <a:xfrm>
          <a:off x="0" y="1634775"/>
          <a:ext cx="1936552" cy="45433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মাল্টিকাস্ট</a:t>
          </a:r>
          <a:endParaRPr lang="en-US" sz="2000" kern="1200" dirty="0"/>
        </a:p>
      </dsp:txBody>
      <dsp:txXfrm>
        <a:off x="0" y="1634775"/>
        <a:ext cx="1936552" cy="454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DA7CE-F504-47CB-BC46-0BCBAFC19425}">
      <dsp:nvSpPr>
        <dsp:cNvPr id="0" name=""/>
        <dsp:cNvSpPr/>
      </dsp:nvSpPr>
      <dsp:spPr>
        <a:xfrm>
          <a:off x="304806" y="65167"/>
          <a:ext cx="1508483" cy="103934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F30AE-34FA-42A6-A0E5-9C036C74D19A}">
      <dsp:nvSpPr>
        <dsp:cNvPr id="0" name=""/>
        <dsp:cNvSpPr/>
      </dsp:nvSpPr>
      <dsp:spPr>
        <a:xfrm>
          <a:off x="380999" y="1039948"/>
          <a:ext cx="1508483" cy="55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রেডিও </a:t>
          </a:r>
          <a:endParaRPr lang="en-US" sz="2000" kern="1200" dirty="0"/>
        </a:p>
      </dsp:txBody>
      <dsp:txXfrm>
        <a:off x="380999" y="1039948"/>
        <a:ext cx="1508483" cy="559647"/>
      </dsp:txXfrm>
    </dsp:sp>
    <dsp:sp modelId="{B42424E4-D94C-4A40-8582-CA5C7AB15A43}">
      <dsp:nvSpPr>
        <dsp:cNvPr id="0" name=""/>
        <dsp:cNvSpPr/>
      </dsp:nvSpPr>
      <dsp:spPr>
        <a:xfrm>
          <a:off x="4054114" y="65167"/>
          <a:ext cx="1508483" cy="103934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C9573-3E05-42BB-BE44-217F1C94F9CC}">
      <dsp:nvSpPr>
        <dsp:cNvPr id="0" name=""/>
        <dsp:cNvSpPr/>
      </dsp:nvSpPr>
      <dsp:spPr>
        <a:xfrm>
          <a:off x="4038607" y="1039948"/>
          <a:ext cx="1508483" cy="55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টেলিভি</a:t>
          </a:r>
          <a:r>
            <a:rPr lang="bn-BD" sz="2000" kern="1200" dirty="0" smtClean="0"/>
            <a:t>শন</a:t>
          </a:r>
          <a:endParaRPr lang="en-US" sz="2000" kern="1200" dirty="0"/>
        </a:p>
      </dsp:txBody>
      <dsp:txXfrm>
        <a:off x="4038607" y="1039948"/>
        <a:ext cx="1508483" cy="559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6394-55B2-43E0-B81B-BD5D55247E4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0AA3-7D9B-4A7E-BEC7-6B499AF667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652E-AF66-47B7-87D4-97730B72882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EE41-1AFC-4CA9-AE83-B54C470B0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1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572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152400"/>
            <a:ext cx="24384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828800"/>
            <a:ext cx="38862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 অ্যান্ড কলেজ।</a:t>
            </a:r>
            <a:endParaRPr lang="en-US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8200" y="1828799"/>
            <a:ext cx="39624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কোড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275</a:t>
            </a:r>
            <a:endParaRPr lang="bn-BD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একাদশ, অধ্যায়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438400"/>
            <a:ext cx="1371600" cy="1480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dfdfdfdf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200" y="2590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7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Dec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4343400" cy="676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আমাদের আজকের পাঠ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85725"/>
            <a:ext cx="2286000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429000" y="1524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পাঠ</a:t>
            </a:r>
            <a:r>
              <a:rPr lang="bn-BD" sz="4400" baseline="0" dirty="0" smtClean="0"/>
              <a:t> ঘোষণা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8236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5715000" cy="676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এই পাঠ শেষে শিক্ষার্থীরা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76200"/>
            <a:ext cx="1828800" cy="44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2258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 আলোচনা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95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57200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192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4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ngl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একক কাজ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B72102C9-F4DD-4C49-802A-079E37A03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0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19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বাড়ির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4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18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4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4.xml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16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Relationship Id="rId22" Type="http://schemas.openxmlformats.org/officeDocument/2006/relationships/slide" Target="../slides/slid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4676" y="752397"/>
            <a:ext cx="9057954" cy="239913"/>
            <a:chOff x="66353" y="769523"/>
            <a:chExt cx="9057954" cy="239913"/>
          </a:xfrm>
        </p:grpSpPr>
        <p:sp>
          <p:nvSpPr>
            <p:cNvPr id="13" name="Rounded Rectangle 12">
              <a:hlinkClick r:id="" action="ppaction://hlinkshowjump?jump=firstslide"/>
            </p:cNvPr>
            <p:cNvSpPr/>
            <p:nvPr userDrawn="1"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>
              <a:hlinkClick r:id="rId13" action="ppaction://hlinksldjump">
                <a:snd r:embed="rId14" name="type.wav"/>
              </a:hlinkClick>
            </p:cNvPr>
            <p:cNvSpPr/>
            <p:nvPr userDrawn="1"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6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15" action="ppaction://hlinksldjump"/>
            </p:cNvPr>
            <p:cNvSpPr/>
            <p:nvPr userDrawn="1"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16" action="ppaction://hlinksldjump"/>
            </p:cNvPr>
            <p:cNvSpPr/>
            <p:nvPr userDrawn="1"/>
          </p:nvSpPr>
          <p:spPr>
            <a:xfrm>
              <a:off x="2362200" y="769523"/>
              <a:ext cx="990599" cy="22902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ণা</a:t>
              </a:r>
              <a:endParaRPr lang="en-US" sz="20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17" action="ppaction://hlinksldjump"/>
            </p:cNvPr>
            <p:cNvSpPr/>
            <p:nvPr userDrawn="1"/>
          </p:nvSpPr>
          <p:spPr>
            <a:xfrm>
              <a:off x="3352799" y="780409"/>
              <a:ext cx="744881" cy="20933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>
              <a:hlinkClick r:id="rId18" action="ppaction://hlinksldjump"/>
            </p:cNvPr>
            <p:cNvSpPr/>
            <p:nvPr userDrawn="1"/>
          </p:nvSpPr>
          <p:spPr>
            <a:xfrm>
              <a:off x="4097680" y="780409"/>
              <a:ext cx="988027" cy="22603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19" action="ppaction://hlinksldjump"/>
            </p:cNvPr>
            <p:cNvSpPr/>
            <p:nvPr userDrawn="1"/>
          </p:nvSpPr>
          <p:spPr>
            <a:xfrm>
              <a:off x="6000107" y="780408"/>
              <a:ext cx="916971" cy="2187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20" action="ppaction://hlinksldjump"/>
            </p:cNvPr>
            <p:cNvSpPr/>
            <p:nvPr userDrawn="1"/>
          </p:nvSpPr>
          <p:spPr>
            <a:xfrm>
              <a:off x="5083136" y="780836"/>
              <a:ext cx="916971" cy="21019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21" action="ppaction://hlinksldjump"/>
            </p:cNvPr>
            <p:cNvSpPr/>
            <p:nvPr userDrawn="1"/>
          </p:nvSpPr>
          <p:spPr>
            <a:xfrm>
              <a:off x="6923314" y="780410"/>
              <a:ext cx="666107" cy="21489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22" action="ppaction://hlinksldjump"/>
            </p:cNvPr>
            <p:cNvSpPr/>
            <p:nvPr userDrawn="1"/>
          </p:nvSpPr>
          <p:spPr>
            <a:xfrm>
              <a:off x="7588928" y="780408"/>
              <a:ext cx="860465" cy="22517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23" action="ppaction://hlinksldjump"/>
            </p:cNvPr>
            <p:cNvSpPr/>
            <p:nvPr userDrawn="1"/>
          </p:nvSpPr>
          <p:spPr>
            <a:xfrm>
              <a:off x="8458200" y="780407"/>
              <a:ext cx="666107" cy="22902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47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2" r:id="rId6"/>
    <p:sldLayoutId id="2147483661" r:id="rId7"/>
    <p:sldLayoutId id="2147483662" r:id="rId8"/>
    <p:sldLayoutId id="2147483663" r:id="rId9"/>
    <p:sldLayoutId id="2147483664" r:id="rId10"/>
    <p:sldLayoutId id="214748365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NikoshBAN" pitchFamily="2" charset="0"/>
          <a:ea typeface="+mj-ea"/>
          <a:cs typeface="NikoshBAN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514600" y="152400"/>
            <a:ext cx="3886200" cy="4572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2550"/>
            <a:ext cx="6324600" cy="4743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7581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2819400" cy="439872"/>
          </a:xfrm>
        </p:spPr>
        <p:txBody>
          <a:bodyPr>
            <a:noAutofit/>
          </a:bodyPr>
          <a:lstStyle/>
          <a:p>
            <a:r>
              <a:rPr lang="bn-BD" sz="3600" dirty="0" smtClean="0"/>
              <a:t>ইউনিকাস্ট</a:t>
            </a:r>
            <a:endParaRPr lang="en-US" sz="3600" dirty="0"/>
          </a:p>
        </p:txBody>
      </p:sp>
      <p:pic>
        <p:nvPicPr>
          <p:cNvPr id="8" name="Picture 2" descr="癳᭪몥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2934985" cy="208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35185" y="1284744"/>
            <a:ext cx="417986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ইউনিকাস্ট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ট্রান্সমিশন মোড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25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সিমপ্লেক্স, হাফ-ডুপ্লেক্স ও ফুল-ডুপ্লেক্স মোড হয়ে থাকে।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 smtClean="0"/>
              <a:t>ব্রডকাস্ট</a:t>
            </a:r>
            <a:endParaRPr lang="en-US" sz="3600" dirty="0"/>
          </a:p>
        </p:txBody>
      </p:sp>
      <p:pic>
        <p:nvPicPr>
          <p:cNvPr id="10" name="Picture 2" descr="癳᭪몥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51" y="1371600"/>
            <a:ext cx="283873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1757" y="362070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কাস্ট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ট্রান্সমিশন মোড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1" y="1371600"/>
            <a:ext cx="437165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দ্ধতি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ট্রান্সমিট হয় এবং  নেটওয়ার্ক ভূক্ত সকল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কই তা গ্রহন করতে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183485287"/>
              </p:ext>
            </p:extLst>
          </p:nvPr>
        </p:nvGraphicFramePr>
        <p:xfrm>
          <a:off x="1438993" y="42672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74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57200" y="2286001"/>
            <a:ext cx="4038600" cy="1524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bn-BD" dirty="0"/>
              <a:t>ব্রডকাষ্ট মোড শুধুমাত্র সিমপ্লেক্স হতে পারে, স্বপক্ষে যুক্তি দাও। </a:t>
            </a:r>
            <a:endParaRPr lang="bn-BD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648200" y="2286001"/>
            <a:ext cx="4038600" cy="152399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bn-BD" dirty="0"/>
              <a:t>শ্রেণী কক্ষে পাঠদানে হাফ- ডুপ্লেক্স উপযোগী ব্যাখ্যা কর। </a:t>
            </a:r>
            <a:endParaRPr lang="bn-BD" sz="3200" dirty="0"/>
          </a:p>
        </p:txBody>
      </p:sp>
    </p:spTree>
    <p:extLst>
      <p:ext uri="{BB962C8B-B14F-4D97-AF65-F5344CB8AC3E}">
        <p14:creationId xmlns:p14="http://schemas.microsoft.com/office/powerpoint/2010/main" xmlns="" val="25746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676400"/>
            <a:ext cx="6705600" cy="2590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ফুল ডুপ্লেক্স ট্রান্সমিশন মোডের উদাহরণ দাও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কোন ধরনের মোড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8534400" cy="3810000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ডাটা ট্রান্সমিশন মোড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ইউনিকাষ্ট ডাটা ট্রান্সমিশন মোড এর একটি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উদাহরণ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দাও ?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ডাটা একই সাথে দুই দিকে প্রবাহিত হয় এমন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একটি মোডের নাম বল।</a:t>
            </a:r>
          </a:p>
          <a:p>
            <a:pPr marL="342900" indent="-342900">
              <a:buAutoNum type="arabicPeriod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8229600" cy="2253342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কোন মোড আছে 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যেখানে শুধুমাত্র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আদিষ্ট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(অনুমোদিতিত) প্রাপক সমূহই ডাটা গ্রহন করতে পারবে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447800"/>
            <a:ext cx="5181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অসংখ্য 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514486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 পরিশ্রম নেই সেখানে সাফল্য ও নেই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উইলিয়াম ল্যাংলয়েড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371601"/>
            <a:ext cx="187645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415143"/>
            <a:ext cx="179220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US Zenbook Prime UX31A 13.3-Inch Ultra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15180"/>
            <a:ext cx="2971801" cy="3200400"/>
          </a:xfrm>
          <a:prstGeom prst="rect">
            <a:avLst/>
          </a:prstGeom>
        </p:spPr>
      </p:pic>
      <p:pic>
        <p:nvPicPr>
          <p:cNvPr id="9" name="Picture 8" descr="iStock_000003178554Medium e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3429000" cy="304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00400" y="3048000"/>
            <a:ext cx="3124200" cy="0"/>
          </a:xfrm>
          <a:prstGeom prst="straightConnector1">
            <a:avLst/>
          </a:prstGeom>
          <a:ln w="539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51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1371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দেখে কী বুঝতে পারছ?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9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21E-8 L 0.27084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আমাদের আজকের পাঠ-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886200" y="2081213"/>
            <a:ext cx="5029200" cy="1119187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7030A0"/>
                </a:solidFill>
              </a:rPr>
              <a:t>ডাটা ট্রান্সমিশন মোড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000" dirty="0" smtClean="0"/>
              <a:t>এই পাঠ শেষে শিক্ষার্থীরা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62000" y="2133600"/>
            <a:ext cx="7772400" cy="2286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bn-BD" sz="3200" dirty="0" smtClean="0"/>
              <a:t>১</a:t>
            </a:r>
            <a:r>
              <a:rPr lang="en-US" sz="3200" dirty="0" smtClean="0"/>
              <a:t>.</a:t>
            </a:r>
            <a:r>
              <a:rPr lang="bn-BD" sz="3200" dirty="0" smtClean="0"/>
              <a:t> </a:t>
            </a:r>
            <a:r>
              <a:rPr lang="bn-BD" sz="3200" dirty="0"/>
              <a:t>ডাটা ট্রান্সমিশন মোড কী তা বলতে পারবে </a:t>
            </a:r>
          </a:p>
          <a:p>
            <a:pPr>
              <a:lnSpc>
                <a:spcPct val="130000"/>
              </a:lnSpc>
            </a:pPr>
            <a:r>
              <a:rPr lang="bn-BD" sz="3200" dirty="0" smtClean="0"/>
              <a:t>২</a:t>
            </a:r>
            <a:r>
              <a:rPr lang="en-US" sz="3200" dirty="0" smtClean="0"/>
              <a:t>.</a:t>
            </a:r>
            <a:r>
              <a:rPr lang="bn-BD" sz="3200" dirty="0" smtClean="0"/>
              <a:t> </a:t>
            </a:r>
            <a:r>
              <a:rPr lang="bn-BD" sz="3200" dirty="0"/>
              <a:t>ডাটা ট্রান্সমিশন মোড এর প্রকারভেদ বর্ণনা করতে </a:t>
            </a:r>
            <a:r>
              <a:rPr lang="bn-BD" sz="3200" dirty="0" smtClean="0"/>
              <a:t>পারবে</a:t>
            </a:r>
            <a:endParaRPr lang="bn-BD" sz="3200" dirty="0" smtClean="0"/>
          </a:p>
          <a:p>
            <a:pPr>
              <a:lnSpc>
                <a:spcPct val="130000"/>
              </a:lnSpc>
            </a:pPr>
            <a:r>
              <a:rPr lang="bn-BD" sz="3200" dirty="0" smtClean="0"/>
              <a:t>৩</a:t>
            </a:r>
            <a:r>
              <a:rPr lang="en-US" sz="3200" dirty="0" smtClean="0"/>
              <a:t>. </a:t>
            </a:r>
            <a:r>
              <a:rPr lang="bn-BD" sz="3200" dirty="0" smtClean="0"/>
              <a:t>ডাটা ট্রান্সমিশন মোড এর বৈশিষ্ট্য বিশ্লেষণ করতে পারবে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93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876800" cy="439872"/>
          </a:xfrm>
        </p:spPr>
        <p:txBody>
          <a:bodyPr>
            <a:noAutofit/>
          </a:bodyPr>
          <a:lstStyle/>
          <a:p>
            <a:r>
              <a:rPr lang="bn-BD" dirty="0" smtClean="0"/>
              <a:t>ভার্চূয়্যাল রিয়েলিটি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38493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ডাটা প্রবাহের দিকের ভিত্তিতে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810000"/>
            <a:ext cx="38493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প্রাপকের সংখ্যার ভিত্তিতে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443399398"/>
              </p:ext>
            </p:extLst>
          </p:nvPr>
        </p:nvGraphicFramePr>
        <p:xfrm>
          <a:off x="4791963" y="1088571"/>
          <a:ext cx="2308415" cy="246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991958415"/>
              </p:ext>
            </p:extLst>
          </p:nvPr>
        </p:nvGraphicFramePr>
        <p:xfrm>
          <a:off x="4791963" y="3733800"/>
          <a:ext cx="2308415" cy="246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1420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Graphic spid="12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29000" y="169728"/>
            <a:ext cx="2362200" cy="439872"/>
          </a:xfrm>
        </p:spPr>
        <p:txBody>
          <a:bodyPr>
            <a:noAutofit/>
          </a:bodyPr>
          <a:lstStyle/>
          <a:p>
            <a:r>
              <a:rPr lang="bn-BD" dirty="0" smtClean="0"/>
              <a:t>সিমপ্লেক্স</a:t>
            </a:r>
            <a:endParaRPr lang="en-US" dirty="0"/>
          </a:p>
        </p:txBody>
      </p:sp>
      <p:pic>
        <p:nvPicPr>
          <p:cNvPr id="10" name="Picture 2" descr="癳᭪몥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15" y="1219201"/>
            <a:ext cx="3315986" cy="219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43399" y="1486390"/>
            <a:ext cx="47047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মোডে ডাটা শুধু এক দিকে প্রবাহিত হয় বিপরিত দিক থেকে প্রবাহিত হতে পারবে না।</a:t>
            </a:r>
          </a:p>
          <a:p>
            <a:pPr algn="just"/>
            <a:endParaRPr lang="bn-BD" sz="9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35483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সিমপ্লেক্স ডাটা ট্রান্সমিশন মোড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175793144"/>
              </p:ext>
            </p:extLst>
          </p:nvPr>
        </p:nvGraphicFramePr>
        <p:xfrm>
          <a:off x="1638300" y="448562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707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 smtClean="0"/>
              <a:t>হাফ ডুপ্লেক্স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28800" y="6356350"/>
            <a:ext cx="5578437" cy="365125"/>
          </a:xfrm>
          <a:prstGeom prst="rect">
            <a:avLst/>
          </a:prstGeom>
        </p:spPr>
        <p:txBody>
          <a:bodyPr/>
          <a:lstStyle/>
          <a:p>
            <a:r>
              <a:rPr lang="bn-B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 মন্ডল, প্রভাষক, আইসিটি বিভাগ</a:t>
            </a: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ক্যামব্রিয়ান </a:t>
            </a:r>
            <a:r>
              <a:rPr lang="bn-B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কলেজ।</a:t>
            </a:r>
            <a:endParaRPr lang="bn-B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B72102C9-F4DD-4C49-802A-079E37A0349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 descr="癳᭪몥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32" y="1613200"/>
            <a:ext cx="3736372" cy="229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91200" y="174938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 দিক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ট্রান্সমিট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247" y="401471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ডুপ্লেক্স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ট্রান্সমিশন মোড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18" y="3710566"/>
            <a:ext cx="2133600" cy="1531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6018" y="53441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ওয়াকি-টকি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3200400" cy="439872"/>
          </a:xfrm>
        </p:spPr>
        <p:txBody>
          <a:bodyPr>
            <a:noAutofit/>
          </a:bodyPr>
          <a:lstStyle/>
          <a:p>
            <a:r>
              <a:rPr lang="bn-BD" sz="3600" dirty="0" smtClean="0"/>
              <a:t>ফুল ডুপ্লেক্স</a:t>
            </a:r>
            <a:endParaRPr lang="en-US" sz="3600" dirty="0"/>
          </a:p>
        </p:txBody>
      </p:sp>
      <p:pic>
        <p:nvPicPr>
          <p:cNvPr id="10" name="Picture 2" descr="癳᭪몥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938" y="1295400"/>
            <a:ext cx="2819400" cy="196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9253" y="1524000"/>
            <a:ext cx="415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উভয় 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ট্রান্সমিট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70" y="3853543"/>
            <a:ext cx="1589315" cy="1589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02627" y="5529590"/>
            <a:ext cx="143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2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056" y="3831772"/>
            <a:ext cx="1562100" cy="1562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0" y="5529591"/>
            <a:ext cx="152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317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সবাইকে স্বাগতম</vt:lpstr>
      <vt:lpstr>Slide 2</vt:lpstr>
      <vt:lpstr>Slide 3</vt:lpstr>
      <vt:lpstr>আমাদের আজকের পাঠ-</vt:lpstr>
      <vt:lpstr>এই পাঠ শেষে শিক্ষার্থীরা…</vt:lpstr>
      <vt:lpstr>ভার্চূয়্যাল রিয়েলিটি</vt:lpstr>
      <vt:lpstr>সিমপ্লেক্স</vt:lpstr>
      <vt:lpstr>হাফ ডুপ্লেক্স</vt:lpstr>
      <vt:lpstr>ফুল ডুপ্লেক্স</vt:lpstr>
      <vt:lpstr>ইউনিকাস্ট</vt:lpstr>
      <vt:lpstr>ব্রডকাস্ট</vt:lpstr>
      <vt:lpstr>দলীয় কাজ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Chandrima</cp:lastModifiedBy>
  <cp:revision>67</cp:revision>
  <dcterms:created xsi:type="dcterms:W3CDTF">2016-07-11T16:43:30Z</dcterms:created>
  <dcterms:modified xsi:type="dcterms:W3CDTF">2020-09-24T18:21:22Z</dcterms:modified>
</cp:coreProperties>
</file>