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83" r:id="rId6"/>
    <p:sldId id="285" r:id="rId7"/>
    <p:sldId id="288" r:id="rId8"/>
    <p:sldId id="293" r:id="rId9"/>
    <p:sldId id="291" r:id="rId10"/>
    <p:sldId id="294" r:id="rId11"/>
    <p:sldId id="296" r:id="rId12"/>
    <p:sldId id="297" r:id="rId13"/>
    <p:sldId id="262" r:id="rId14"/>
    <p:sldId id="301" r:id="rId15"/>
    <p:sldId id="303" r:id="rId16"/>
    <p:sldId id="304" r:id="rId17"/>
    <p:sldId id="309" r:id="rId18"/>
    <p:sldId id="308" r:id="rId19"/>
    <p:sldId id="305" r:id="rId20"/>
    <p:sldId id="312" r:id="rId21"/>
    <p:sldId id="314" r:id="rId22"/>
    <p:sldId id="315" r:id="rId23"/>
    <p:sldId id="318" r:id="rId24"/>
    <p:sldId id="317" r:id="rId25"/>
    <p:sldId id="319" r:id="rId26"/>
    <p:sldId id="321" r:id="rId27"/>
    <p:sldId id="322" r:id="rId28"/>
    <p:sldId id="310" r:id="rId29"/>
    <p:sldId id="290" r:id="rId30"/>
    <p:sldId id="295" r:id="rId31"/>
    <p:sldId id="323" r:id="rId32"/>
    <p:sldId id="324" r:id="rId33"/>
    <p:sldId id="325" r:id="rId34"/>
    <p:sldId id="326" r:id="rId35"/>
    <p:sldId id="32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21470-79B8-408F-959F-DCCA3AB09BA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7F9BCFC-A8B2-4A61-BBF5-0496544DFED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বিষয়</a:t>
          </a:r>
          <a:r>
            <a: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:</a:t>
          </a:r>
        </a:p>
      </dgm:t>
    </dgm:pt>
    <dgm:pt modelId="{5FEB4674-82AD-40DA-A567-525430A75E49}" type="parTrans" cxnId="{38BFAACA-133D-4B07-B63A-A31DF431E6D8}">
      <dgm:prSet/>
      <dgm:spPr/>
      <dgm:t>
        <a:bodyPr/>
        <a:lstStyle/>
        <a:p>
          <a:endParaRPr lang="en-US"/>
        </a:p>
      </dgm:t>
    </dgm:pt>
    <dgm:pt modelId="{60312EEA-5A64-43DB-AC24-0B89E7050B72}" type="sibTrans" cxnId="{38BFAACA-133D-4B07-B63A-A31DF431E6D8}">
      <dgm:prSet/>
      <dgm:spPr/>
      <dgm:t>
        <a:bodyPr/>
        <a:lstStyle/>
        <a:p>
          <a:endParaRPr lang="en-US"/>
        </a:p>
      </dgm:t>
    </dgm:pt>
    <dgm:pt modelId="{02D9E119-5E87-4547-BAED-D8E95B19A10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35DCE998-947D-4EA0-B3C4-F1A6DB046638}" type="parTrans" cxnId="{ABC89AFC-83BB-48CB-B565-A04433E5565E}">
      <dgm:prSet/>
      <dgm:spPr/>
      <dgm:t>
        <a:bodyPr/>
        <a:lstStyle/>
        <a:p>
          <a:endParaRPr lang="en-US"/>
        </a:p>
      </dgm:t>
    </dgm:pt>
    <dgm:pt modelId="{58D8B047-DCB3-46E9-9B40-70A4E4F43CB0}" type="sibTrans" cxnId="{ABC89AFC-83BB-48CB-B565-A04433E5565E}">
      <dgm:prSet/>
      <dgm:spPr/>
      <dgm:t>
        <a:bodyPr/>
        <a:lstStyle/>
        <a:p>
          <a:endParaRPr lang="en-US"/>
        </a:p>
      </dgm:t>
    </dgm:pt>
    <dgm:pt modelId="{5C82A4B7-3117-4F9D-AC3C-083A2A5FBE6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চতুর্থ</a:t>
          </a:r>
          <a:r>
            <a: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শ্রেণি</a:t>
          </a:r>
          <a:endParaRPr lang="en-US" sz="40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5E86A75D-EED9-4BF0-9749-A9DBE44CDBF5}" type="parTrans" cxnId="{2E3D1794-9439-49CB-97DB-9C0161E10A2C}">
      <dgm:prSet/>
      <dgm:spPr/>
      <dgm:t>
        <a:bodyPr/>
        <a:lstStyle/>
        <a:p>
          <a:endParaRPr lang="en-US"/>
        </a:p>
      </dgm:t>
    </dgm:pt>
    <dgm:pt modelId="{8CEC0670-0F8C-42AF-8250-EFDD1329215C}" type="sibTrans" cxnId="{2E3D1794-9439-49CB-97DB-9C0161E10A2C}">
      <dgm:prSet/>
      <dgm:spPr/>
      <dgm:t>
        <a:bodyPr/>
        <a:lstStyle/>
        <a:p>
          <a:endParaRPr lang="en-US"/>
        </a:p>
      </dgm:t>
    </dgm:pt>
    <dgm:pt modelId="{5D6E6480-808D-4DF2-806D-89749309B94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৪০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</a:p>
      </dgm:t>
    </dgm:pt>
    <dgm:pt modelId="{A23E94B3-B7E8-4672-B587-3C0AD72A4FE7}" type="parTrans" cxnId="{DB03A3E1-A880-485E-AE47-B0D8123FCA8A}">
      <dgm:prSet/>
      <dgm:spPr/>
      <dgm:t>
        <a:bodyPr/>
        <a:lstStyle/>
        <a:p>
          <a:endParaRPr lang="en-US"/>
        </a:p>
      </dgm:t>
    </dgm:pt>
    <dgm:pt modelId="{EDDEEBE3-382D-40E9-B5D9-9B5A6F22C63A}" type="sibTrans" cxnId="{DB03A3E1-A880-485E-AE47-B0D8123FCA8A}">
      <dgm:prSet/>
      <dgm:spPr/>
      <dgm:t>
        <a:bodyPr/>
        <a:lstStyle/>
        <a:p>
          <a:endParaRPr lang="en-US"/>
        </a:p>
      </dgm:t>
    </dgm:pt>
    <dgm:pt modelId="{5C7195ED-4CE4-4BA0-A5EE-DF39216D9777}" type="pres">
      <dgm:prSet presAssocID="{9BB21470-79B8-408F-959F-DCCA3AB09BA0}" presName="linearFlow" presStyleCnt="0">
        <dgm:presLayoutVars>
          <dgm:resizeHandles val="exact"/>
        </dgm:presLayoutVars>
      </dgm:prSet>
      <dgm:spPr/>
    </dgm:pt>
    <dgm:pt modelId="{D45BA261-D4D3-4B6E-AF8E-CD2D5DF83090}" type="pres">
      <dgm:prSet presAssocID="{97F9BCFC-A8B2-4A61-BBF5-0496544DFED1}" presName="node" presStyleLbl="node1" presStyleIdx="0" presStyleCnt="4" custLinFactNeighborY="-5000">
        <dgm:presLayoutVars>
          <dgm:bulletEnabled val="1"/>
        </dgm:presLayoutVars>
      </dgm:prSet>
      <dgm:spPr/>
    </dgm:pt>
    <dgm:pt modelId="{7B6B76EE-5845-4368-9990-E791BA8D1D18}" type="pres">
      <dgm:prSet presAssocID="{60312EEA-5A64-43DB-AC24-0B89E7050B72}" presName="sibTrans" presStyleLbl="sibTrans2D1" presStyleIdx="0" presStyleCnt="3"/>
      <dgm:spPr/>
    </dgm:pt>
    <dgm:pt modelId="{B783BB86-3504-436D-B8E6-91DC5421DC5C}" type="pres">
      <dgm:prSet presAssocID="{60312EEA-5A64-43DB-AC24-0B89E7050B72}" presName="connectorText" presStyleLbl="sibTrans2D1" presStyleIdx="0" presStyleCnt="3"/>
      <dgm:spPr/>
    </dgm:pt>
    <dgm:pt modelId="{9D74D283-65F0-41F6-B6D6-128F2C17B665}" type="pres">
      <dgm:prSet presAssocID="{02D9E119-5E87-4547-BAED-D8E95B19A10A}" presName="node" presStyleLbl="node1" presStyleIdx="1" presStyleCnt="4" custScaleX="103327">
        <dgm:presLayoutVars>
          <dgm:bulletEnabled val="1"/>
        </dgm:presLayoutVars>
      </dgm:prSet>
      <dgm:spPr/>
    </dgm:pt>
    <dgm:pt modelId="{5D94FFA2-F31C-4061-943F-EDB636249A42}" type="pres">
      <dgm:prSet presAssocID="{58D8B047-DCB3-46E9-9B40-70A4E4F43CB0}" presName="sibTrans" presStyleLbl="sibTrans2D1" presStyleIdx="1" presStyleCnt="3"/>
      <dgm:spPr/>
    </dgm:pt>
    <dgm:pt modelId="{FD1DB0C8-DEB9-436C-A638-3FBB1DF2E79B}" type="pres">
      <dgm:prSet presAssocID="{58D8B047-DCB3-46E9-9B40-70A4E4F43CB0}" presName="connectorText" presStyleLbl="sibTrans2D1" presStyleIdx="1" presStyleCnt="3"/>
      <dgm:spPr/>
    </dgm:pt>
    <dgm:pt modelId="{424113FE-18BE-413B-B0B5-9ED32C7302B4}" type="pres">
      <dgm:prSet presAssocID="{5C82A4B7-3117-4F9D-AC3C-083A2A5FBE6C}" presName="node" presStyleLbl="node1" presStyleIdx="2" presStyleCnt="4">
        <dgm:presLayoutVars>
          <dgm:bulletEnabled val="1"/>
        </dgm:presLayoutVars>
      </dgm:prSet>
      <dgm:spPr/>
    </dgm:pt>
    <dgm:pt modelId="{B32011A8-9763-4CD3-A90D-FEE18B4F3272}" type="pres">
      <dgm:prSet presAssocID="{8CEC0670-0F8C-42AF-8250-EFDD1329215C}" presName="sibTrans" presStyleLbl="sibTrans2D1" presStyleIdx="2" presStyleCnt="3"/>
      <dgm:spPr/>
    </dgm:pt>
    <dgm:pt modelId="{0CB081F8-8C9D-4590-91DC-1E8E21BA155E}" type="pres">
      <dgm:prSet presAssocID="{8CEC0670-0F8C-42AF-8250-EFDD1329215C}" presName="connectorText" presStyleLbl="sibTrans2D1" presStyleIdx="2" presStyleCnt="3"/>
      <dgm:spPr/>
    </dgm:pt>
    <dgm:pt modelId="{A98CD5FD-C093-45AB-A2E4-3FF402FEB654}" type="pres">
      <dgm:prSet presAssocID="{5D6E6480-808D-4DF2-806D-89749309B946}" presName="node" presStyleLbl="node1" presStyleIdx="3" presStyleCnt="4">
        <dgm:presLayoutVars>
          <dgm:bulletEnabled val="1"/>
        </dgm:presLayoutVars>
      </dgm:prSet>
      <dgm:spPr/>
    </dgm:pt>
  </dgm:ptLst>
  <dgm:cxnLst>
    <dgm:cxn modelId="{85878C1D-369B-4D47-AFCB-9370CF59AA59}" type="presOf" srcId="{02D9E119-5E87-4547-BAED-D8E95B19A10A}" destId="{9D74D283-65F0-41F6-B6D6-128F2C17B665}" srcOrd="0" destOrd="0" presId="urn:microsoft.com/office/officeart/2005/8/layout/process2"/>
    <dgm:cxn modelId="{66AD1469-53B7-45EA-AECF-48537C2023EA}" type="presOf" srcId="{8CEC0670-0F8C-42AF-8250-EFDD1329215C}" destId="{B32011A8-9763-4CD3-A90D-FEE18B4F3272}" srcOrd="0" destOrd="0" presId="urn:microsoft.com/office/officeart/2005/8/layout/process2"/>
    <dgm:cxn modelId="{40C8426D-2ACA-4773-835A-4883B673F0AF}" type="presOf" srcId="{58D8B047-DCB3-46E9-9B40-70A4E4F43CB0}" destId="{5D94FFA2-F31C-4061-943F-EDB636249A42}" srcOrd="0" destOrd="0" presId="urn:microsoft.com/office/officeart/2005/8/layout/process2"/>
    <dgm:cxn modelId="{8D3EEF73-AB88-4A77-B3B1-60BFA8DC58B8}" type="presOf" srcId="{60312EEA-5A64-43DB-AC24-0B89E7050B72}" destId="{7B6B76EE-5845-4368-9990-E791BA8D1D18}" srcOrd="0" destOrd="0" presId="urn:microsoft.com/office/officeart/2005/8/layout/process2"/>
    <dgm:cxn modelId="{2E3D1794-9439-49CB-97DB-9C0161E10A2C}" srcId="{9BB21470-79B8-408F-959F-DCCA3AB09BA0}" destId="{5C82A4B7-3117-4F9D-AC3C-083A2A5FBE6C}" srcOrd="2" destOrd="0" parTransId="{5E86A75D-EED9-4BF0-9749-A9DBE44CDBF5}" sibTransId="{8CEC0670-0F8C-42AF-8250-EFDD1329215C}"/>
    <dgm:cxn modelId="{6E573EA4-3433-44A4-9107-7C920D622234}" type="presOf" srcId="{60312EEA-5A64-43DB-AC24-0B89E7050B72}" destId="{B783BB86-3504-436D-B8E6-91DC5421DC5C}" srcOrd="1" destOrd="0" presId="urn:microsoft.com/office/officeart/2005/8/layout/process2"/>
    <dgm:cxn modelId="{4C47ECA5-B10A-4379-ABDA-113D979BCC67}" type="presOf" srcId="{97F9BCFC-A8B2-4A61-BBF5-0496544DFED1}" destId="{D45BA261-D4D3-4B6E-AF8E-CD2D5DF83090}" srcOrd="0" destOrd="0" presId="urn:microsoft.com/office/officeart/2005/8/layout/process2"/>
    <dgm:cxn modelId="{221F46B5-42D6-451F-8EF0-4E4E3E5FBF0C}" type="presOf" srcId="{8CEC0670-0F8C-42AF-8250-EFDD1329215C}" destId="{0CB081F8-8C9D-4590-91DC-1E8E21BA155E}" srcOrd="1" destOrd="0" presId="urn:microsoft.com/office/officeart/2005/8/layout/process2"/>
    <dgm:cxn modelId="{38BFAACA-133D-4B07-B63A-A31DF431E6D8}" srcId="{9BB21470-79B8-408F-959F-DCCA3AB09BA0}" destId="{97F9BCFC-A8B2-4A61-BBF5-0496544DFED1}" srcOrd="0" destOrd="0" parTransId="{5FEB4674-82AD-40DA-A567-525430A75E49}" sibTransId="{60312EEA-5A64-43DB-AC24-0B89E7050B72}"/>
    <dgm:cxn modelId="{7FF0BAD3-EA54-4D12-9551-03F61D6B9665}" type="presOf" srcId="{9BB21470-79B8-408F-959F-DCCA3AB09BA0}" destId="{5C7195ED-4CE4-4BA0-A5EE-DF39216D9777}" srcOrd="0" destOrd="0" presId="urn:microsoft.com/office/officeart/2005/8/layout/process2"/>
    <dgm:cxn modelId="{557963D5-8F22-4E75-AC6A-452EF9FE4CC3}" type="presOf" srcId="{5D6E6480-808D-4DF2-806D-89749309B946}" destId="{A98CD5FD-C093-45AB-A2E4-3FF402FEB654}" srcOrd="0" destOrd="0" presId="urn:microsoft.com/office/officeart/2005/8/layout/process2"/>
    <dgm:cxn modelId="{E9565DD9-0B11-4056-996D-7047A25BF3FC}" type="presOf" srcId="{5C82A4B7-3117-4F9D-AC3C-083A2A5FBE6C}" destId="{424113FE-18BE-413B-B0B5-9ED32C7302B4}" srcOrd="0" destOrd="0" presId="urn:microsoft.com/office/officeart/2005/8/layout/process2"/>
    <dgm:cxn modelId="{DB03A3E1-A880-485E-AE47-B0D8123FCA8A}" srcId="{9BB21470-79B8-408F-959F-DCCA3AB09BA0}" destId="{5D6E6480-808D-4DF2-806D-89749309B946}" srcOrd="3" destOrd="0" parTransId="{A23E94B3-B7E8-4672-B587-3C0AD72A4FE7}" sibTransId="{EDDEEBE3-382D-40E9-B5D9-9B5A6F22C63A}"/>
    <dgm:cxn modelId="{69E861E7-EF47-4EBF-B544-A587BFE77C83}" type="presOf" srcId="{58D8B047-DCB3-46E9-9B40-70A4E4F43CB0}" destId="{FD1DB0C8-DEB9-436C-A638-3FBB1DF2E79B}" srcOrd="1" destOrd="0" presId="urn:microsoft.com/office/officeart/2005/8/layout/process2"/>
    <dgm:cxn modelId="{ABC89AFC-83BB-48CB-B565-A04433E5565E}" srcId="{9BB21470-79B8-408F-959F-DCCA3AB09BA0}" destId="{02D9E119-5E87-4547-BAED-D8E95B19A10A}" srcOrd="1" destOrd="0" parTransId="{35DCE998-947D-4EA0-B3C4-F1A6DB046638}" sibTransId="{58D8B047-DCB3-46E9-9B40-70A4E4F43CB0}"/>
    <dgm:cxn modelId="{89313EE4-B0F2-4066-B239-C7C343198B75}" type="presParOf" srcId="{5C7195ED-4CE4-4BA0-A5EE-DF39216D9777}" destId="{D45BA261-D4D3-4B6E-AF8E-CD2D5DF83090}" srcOrd="0" destOrd="0" presId="urn:microsoft.com/office/officeart/2005/8/layout/process2"/>
    <dgm:cxn modelId="{E2521DFA-9440-478D-BA62-D448D5432C42}" type="presParOf" srcId="{5C7195ED-4CE4-4BA0-A5EE-DF39216D9777}" destId="{7B6B76EE-5845-4368-9990-E791BA8D1D18}" srcOrd="1" destOrd="0" presId="urn:microsoft.com/office/officeart/2005/8/layout/process2"/>
    <dgm:cxn modelId="{E7D73F8A-1BFA-4D2B-BDD4-180F09205E59}" type="presParOf" srcId="{7B6B76EE-5845-4368-9990-E791BA8D1D18}" destId="{B783BB86-3504-436D-B8E6-91DC5421DC5C}" srcOrd="0" destOrd="0" presId="urn:microsoft.com/office/officeart/2005/8/layout/process2"/>
    <dgm:cxn modelId="{1ED861CE-3591-4B27-A2F1-E06C0EC1A232}" type="presParOf" srcId="{5C7195ED-4CE4-4BA0-A5EE-DF39216D9777}" destId="{9D74D283-65F0-41F6-B6D6-128F2C17B665}" srcOrd="2" destOrd="0" presId="urn:microsoft.com/office/officeart/2005/8/layout/process2"/>
    <dgm:cxn modelId="{1613F083-7022-4AA6-A70E-BAF694B80406}" type="presParOf" srcId="{5C7195ED-4CE4-4BA0-A5EE-DF39216D9777}" destId="{5D94FFA2-F31C-4061-943F-EDB636249A42}" srcOrd="3" destOrd="0" presId="urn:microsoft.com/office/officeart/2005/8/layout/process2"/>
    <dgm:cxn modelId="{F5DD9756-6045-4F1F-AC6A-9CBAE3E394FA}" type="presParOf" srcId="{5D94FFA2-F31C-4061-943F-EDB636249A42}" destId="{FD1DB0C8-DEB9-436C-A638-3FBB1DF2E79B}" srcOrd="0" destOrd="0" presId="urn:microsoft.com/office/officeart/2005/8/layout/process2"/>
    <dgm:cxn modelId="{C168E505-41E2-4545-B8F5-6762BFCD5A4A}" type="presParOf" srcId="{5C7195ED-4CE4-4BA0-A5EE-DF39216D9777}" destId="{424113FE-18BE-413B-B0B5-9ED32C7302B4}" srcOrd="4" destOrd="0" presId="urn:microsoft.com/office/officeart/2005/8/layout/process2"/>
    <dgm:cxn modelId="{33D5CBF4-349E-4134-870F-D1922E900CC4}" type="presParOf" srcId="{5C7195ED-4CE4-4BA0-A5EE-DF39216D9777}" destId="{B32011A8-9763-4CD3-A90D-FEE18B4F3272}" srcOrd="5" destOrd="0" presId="urn:microsoft.com/office/officeart/2005/8/layout/process2"/>
    <dgm:cxn modelId="{E04D4D17-5E34-402B-9DB3-491531099C8F}" type="presParOf" srcId="{B32011A8-9763-4CD3-A90D-FEE18B4F3272}" destId="{0CB081F8-8C9D-4590-91DC-1E8E21BA155E}" srcOrd="0" destOrd="0" presId="urn:microsoft.com/office/officeart/2005/8/layout/process2"/>
    <dgm:cxn modelId="{4E99EE9A-ACED-4DA5-AB8E-BF17126E5E37}" type="presParOf" srcId="{5C7195ED-4CE4-4BA0-A5EE-DF39216D9777}" destId="{A98CD5FD-C093-45AB-A2E4-3FF402FEB65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34F83-10CB-49EB-B6F4-95AC68F76E0A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DB0062-A063-40D0-963B-EEEF402573ED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রৌদ্রের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অসহ্য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তাপ।প্রচন্ড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রোদে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মাথার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ওপরে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ছাতা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হাঁট</a:t>
          </a:r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ছে 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</a:p>
      </dgm:t>
    </dgm:pt>
    <dgm:pt modelId="{7FD07110-541F-4F83-98E5-3BC8BD41B389}" type="parTrans" cxnId="{AA70443B-794E-4ABC-85FF-8E79BFC1105E}">
      <dgm:prSet/>
      <dgm:spPr/>
      <dgm:t>
        <a:bodyPr/>
        <a:lstStyle/>
        <a:p>
          <a:endParaRPr lang="en-US"/>
        </a:p>
      </dgm:t>
    </dgm:pt>
    <dgm:pt modelId="{E0A1E4CD-3136-4D9D-B8CB-D97AFF090D20}" type="sibTrans" cxnId="{AA70443B-794E-4ABC-85FF-8E79BFC1105E}">
      <dgm:prSet/>
      <dgm:spPr/>
      <dgm:t>
        <a:bodyPr/>
        <a:lstStyle/>
        <a:p>
          <a:endParaRPr lang="en-US"/>
        </a:p>
      </dgm:t>
    </dgm:pt>
    <dgm:pt modelId="{9C2F7C99-FD77-4A7C-A294-EA9C3A3FDD73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প্রচন্ড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রোদে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মাঠ-ঘাট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ফেটে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চৌচির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গেছে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FC0B3AE-9910-4B23-A11E-93515E9635FC}" type="parTrans" cxnId="{DB3663E0-B269-4AC9-A307-6B0BDF79C76C}">
      <dgm:prSet/>
      <dgm:spPr/>
      <dgm:t>
        <a:bodyPr/>
        <a:lstStyle/>
        <a:p>
          <a:endParaRPr lang="en-US"/>
        </a:p>
      </dgm:t>
    </dgm:pt>
    <dgm:pt modelId="{5176C863-519E-4FDF-AF01-2FCCBA0CBF1B}" type="sibTrans" cxnId="{DB3663E0-B269-4AC9-A307-6B0BDF79C76C}">
      <dgm:prSet/>
      <dgm:spPr/>
      <dgm:t>
        <a:bodyPr/>
        <a:lstStyle/>
        <a:p>
          <a:endParaRPr lang="en-US"/>
        </a:p>
      </dgm:t>
    </dgm:pt>
    <dgm:pt modelId="{560C657D-8677-49D7-B167-1FA00D15BCA0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প্রচন্ড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দাবদাহে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মহিষগুলো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রীর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ডুবিয়ে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C9C4771-4AE2-406F-96CA-FAEE74C2BE3D}" type="parTrans" cxnId="{27D4A6B6-3625-4287-96B7-E5758BB1BDCE}">
      <dgm:prSet/>
      <dgm:spPr/>
      <dgm:t>
        <a:bodyPr/>
        <a:lstStyle/>
        <a:p>
          <a:endParaRPr lang="en-US"/>
        </a:p>
      </dgm:t>
    </dgm:pt>
    <dgm:pt modelId="{4A83868D-189A-4F37-BAE7-62C60471FD31}" type="sibTrans" cxnId="{27D4A6B6-3625-4287-96B7-E5758BB1BDCE}">
      <dgm:prSet/>
      <dgm:spPr/>
      <dgm:t>
        <a:bodyPr/>
        <a:lstStyle/>
        <a:p>
          <a:endParaRPr lang="en-US"/>
        </a:p>
      </dgm:t>
    </dgm:pt>
    <dgm:pt modelId="{7E814A42-DA1F-403E-9F91-F8C82451EF0D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প্রচন্ড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ফসলের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ফেটে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গেছে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406AA76A-A683-4F92-8894-ABA14834E7A9}" type="parTrans" cxnId="{ABAA1D11-35A6-4829-95CA-DF34955E59D5}">
      <dgm:prSet/>
      <dgm:spPr/>
      <dgm:t>
        <a:bodyPr/>
        <a:lstStyle/>
        <a:p>
          <a:endParaRPr lang="en-US"/>
        </a:p>
      </dgm:t>
    </dgm:pt>
    <dgm:pt modelId="{F8F30DF1-2ECD-4621-AC5C-86D3F5D78DE2}" type="sibTrans" cxnId="{ABAA1D11-35A6-4829-95CA-DF34955E59D5}">
      <dgm:prSet/>
      <dgm:spPr/>
      <dgm:t>
        <a:bodyPr/>
        <a:lstStyle/>
        <a:p>
          <a:endParaRPr lang="en-US"/>
        </a:p>
      </dgm:t>
    </dgm:pt>
    <dgm:pt modelId="{E62749D4-0980-4E2E-BFF6-525FDF8BA691}" type="pres">
      <dgm:prSet presAssocID="{F3934F83-10CB-49EB-B6F4-95AC68F76E0A}" presName="cycle" presStyleCnt="0">
        <dgm:presLayoutVars>
          <dgm:dir/>
          <dgm:resizeHandles val="exact"/>
        </dgm:presLayoutVars>
      </dgm:prSet>
      <dgm:spPr/>
    </dgm:pt>
    <dgm:pt modelId="{E667299A-7A7D-41CB-ADB9-E98C89AE75A4}" type="pres">
      <dgm:prSet presAssocID="{10DB0062-A063-40D0-963B-EEEF402573ED}" presName="node" presStyleLbl="node1" presStyleIdx="0" presStyleCnt="4" custScaleX="199842" custScaleY="135709">
        <dgm:presLayoutVars>
          <dgm:bulletEnabled val="1"/>
        </dgm:presLayoutVars>
      </dgm:prSet>
      <dgm:spPr/>
    </dgm:pt>
    <dgm:pt modelId="{7E61B610-5EB7-4FD2-9E37-538C61603B42}" type="pres">
      <dgm:prSet presAssocID="{10DB0062-A063-40D0-963B-EEEF402573ED}" presName="spNode" presStyleCnt="0"/>
      <dgm:spPr/>
    </dgm:pt>
    <dgm:pt modelId="{82DB4EA8-C65E-4A6A-BEFF-BF0BEDD03D51}" type="pres">
      <dgm:prSet presAssocID="{E0A1E4CD-3136-4D9D-B8CB-D97AFF090D20}" presName="sibTrans" presStyleLbl="sibTrans1D1" presStyleIdx="0" presStyleCnt="4"/>
      <dgm:spPr/>
    </dgm:pt>
    <dgm:pt modelId="{E8718EE3-31D2-422A-9B93-616B1CD0E8FF}" type="pres">
      <dgm:prSet presAssocID="{9C2F7C99-FD77-4A7C-A294-EA9C3A3FDD73}" presName="node" presStyleLbl="node1" presStyleIdx="1" presStyleCnt="4" custScaleX="192494" custScaleY="129189">
        <dgm:presLayoutVars>
          <dgm:bulletEnabled val="1"/>
        </dgm:presLayoutVars>
      </dgm:prSet>
      <dgm:spPr/>
    </dgm:pt>
    <dgm:pt modelId="{63222D84-00FC-420A-AA53-CA07DD50E64A}" type="pres">
      <dgm:prSet presAssocID="{9C2F7C99-FD77-4A7C-A294-EA9C3A3FDD73}" presName="spNode" presStyleCnt="0"/>
      <dgm:spPr/>
    </dgm:pt>
    <dgm:pt modelId="{B23C2433-9D42-4ED9-AE00-659C7D10909D}" type="pres">
      <dgm:prSet presAssocID="{5176C863-519E-4FDF-AF01-2FCCBA0CBF1B}" presName="sibTrans" presStyleLbl="sibTrans1D1" presStyleIdx="1" presStyleCnt="4"/>
      <dgm:spPr/>
    </dgm:pt>
    <dgm:pt modelId="{E8C7453E-FFBF-4B4F-8AE2-82275033B167}" type="pres">
      <dgm:prSet presAssocID="{560C657D-8677-49D7-B167-1FA00D15BCA0}" presName="node" presStyleLbl="node1" presStyleIdx="2" presStyleCnt="4" custScaleX="209378" custScaleY="142846">
        <dgm:presLayoutVars>
          <dgm:bulletEnabled val="1"/>
        </dgm:presLayoutVars>
      </dgm:prSet>
      <dgm:spPr/>
    </dgm:pt>
    <dgm:pt modelId="{31B8A99E-C5FE-41EF-B6EA-82B755BF4FE6}" type="pres">
      <dgm:prSet presAssocID="{560C657D-8677-49D7-B167-1FA00D15BCA0}" presName="spNode" presStyleCnt="0"/>
      <dgm:spPr/>
    </dgm:pt>
    <dgm:pt modelId="{60C82A0D-0609-4E57-85A8-042092AD4EC6}" type="pres">
      <dgm:prSet presAssocID="{4A83868D-189A-4F37-BAE7-62C60471FD31}" presName="sibTrans" presStyleLbl="sibTrans1D1" presStyleIdx="2" presStyleCnt="4"/>
      <dgm:spPr/>
    </dgm:pt>
    <dgm:pt modelId="{0A34B706-BE45-42CD-AF72-08D875DC77B6}" type="pres">
      <dgm:prSet presAssocID="{7E814A42-DA1F-403E-9F91-F8C82451EF0D}" presName="node" presStyleLbl="node1" presStyleIdx="3" presStyleCnt="4" custScaleX="205107" custScaleY="129189" custRadScaleRad="94965" custRadScaleInc="-2899">
        <dgm:presLayoutVars>
          <dgm:bulletEnabled val="1"/>
        </dgm:presLayoutVars>
      </dgm:prSet>
      <dgm:spPr/>
    </dgm:pt>
    <dgm:pt modelId="{7D4878CA-D8F8-4B5F-B669-92E6D8086C14}" type="pres">
      <dgm:prSet presAssocID="{7E814A42-DA1F-403E-9F91-F8C82451EF0D}" presName="spNode" presStyleCnt="0"/>
      <dgm:spPr/>
    </dgm:pt>
    <dgm:pt modelId="{91736A24-0942-437A-A0B3-CEC3635944FB}" type="pres">
      <dgm:prSet presAssocID="{F8F30DF1-2ECD-4621-AC5C-86D3F5D78DE2}" presName="sibTrans" presStyleLbl="sibTrans1D1" presStyleIdx="3" presStyleCnt="4"/>
      <dgm:spPr/>
    </dgm:pt>
  </dgm:ptLst>
  <dgm:cxnLst>
    <dgm:cxn modelId="{ABAA1D11-35A6-4829-95CA-DF34955E59D5}" srcId="{F3934F83-10CB-49EB-B6F4-95AC68F76E0A}" destId="{7E814A42-DA1F-403E-9F91-F8C82451EF0D}" srcOrd="3" destOrd="0" parTransId="{406AA76A-A683-4F92-8894-ABA14834E7A9}" sibTransId="{F8F30DF1-2ECD-4621-AC5C-86D3F5D78DE2}"/>
    <dgm:cxn modelId="{48543417-456C-49FA-A533-E3E806FAADB2}" type="presOf" srcId="{10DB0062-A063-40D0-963B-EEEF402573ED}" destId="{E667299A-7A7D-41CB-ADB9-E98C89AE75A4}" srcOrd="0" destOrd="0" presId="urn:microsoft.com/office/officeart/2005/8/layout/cycle6"/>
    <dgm:cxn modelId="{E019FA34-4482-4604-A894-1D6196579D21}" type="presOf" srcId="{560C657D-8677-49D7-B167-1FA00D15BCA0}" destId="{E8C7453E-FFBF-4B4F-8AE2-82275033B167}" srcOrd="0" destOrd="0" presId="urn:microsoft.com/office/officeart/2005/8/layout/cycle6"/>
    <dgm:cxn modelId="{AA70443B-794E-4ABC-85FF-8E79BFC1105E}" srcId="{F3934F83-10CB-49EB-B6F4-95AC68F76E0A}" destId="{10DB0062-A063-40D0-963B-EEEF402573ED}" srcOrd="0" destOrd="0" parTransId="{7FD07110-541F-4F83-98E5-3BC8BD41B389}" sibTransId="{E0A1E4CD-3136-4D9D-B8CB-D97AFF090D20}"/>
    <dgm:cxn modelId="{38A11B6A-C50F-4740-9EDE-966C77F6704C}" type="presOf" srcId="{F3934F83-10CB-49EB-B6F4-95AC68F76E0A}" destId="{E62749D4-0980-4E2E-BFF6-525FDF8BA691}" srcOrd="0" destOrd="0" presId="urn:microsoft.com/office/officeart/2005/8/layout/cycle6"/>
    <dgm:cxn modelId="{31334577-8118-492A-96E1-6A98EA03174C}" type="presOf" srcId="{4A83868D-189A-4F37-BAE7-62C60471FD31}" destId="{60C82A0D-0609-4E57-85A8-042092AD4EC6}" srcOrd="0" destOrd="0" presId="urn:microsoft.com/office/officeart/2005/8/layout/cycle6"/>
    <dgm:cxn modelId="{5D3B177B-E5B8-49D1-8E2D-29FA9396E385}" type="presOf" srcId="{9C2F7C99-FD77-4A7C-A294-EA9C3A3FDD73}" destId="{E8718EE3-31D2-422A-9B93-616B1CD0E8FF}" srcOrd="0" destOrd="0" presId="urn:microsoft.com/office/officeart/2005/8/layout/cycle6"/>
    <dgm:cxn modelId="{CB058CA5-9BC7-41D9-BCD5-6F61E9AC6EEA}" type="presOf" srcId="{5176C863-519E-4FDF-AF01-2FCCBA0CBF1B}" destId="{B23C2433-9D42-4ED9-AE00-659C7D10909D}" srcOrd="0" destOrd="0" presId="urn:microsoft.com/office/officeart/2005/8/layout/cycle6"/>
    <dgm:cxn modelId="{27D4A6B6-3625-4287-96B7-E5758BB1BDCE}" srcId="{F3934F83-10CB-49EB-B6F4-95AC68F76E0A}" destId="{560C657D-8677-49D7-B167-1FA00D15BCA0}" srcOrd="2" destOrd="0" parTransId="{EC9C4771-4AE2-406F-96CA-FAEE74C2BE3D}" sibTransId="{4A83868D-189A-4F37-BAE7-62C60471FD31}"/>
    <dgm:cxn modelId="{DB3663E0-B269-4AC9-A307-6B0BDF79C76C}" srcId="{F3934F83-10CB-49EB-B6F4-95AC68F76E0A}" destId="{9C2F7C99-FD77-4A7C-A294-EA9C3A3FDD73}" srcOrd="1" destOrd="0" parTransId="{9FC0B3AE-9910-4B23-A11E-93515E9635FC}" sibTransId="{5176C863-519E-4FDF-AF01-2FCCBA0CBF1B}"/>
    <dgm:cxn modelId="{4C9F35E6-297A-4358-AB13-675382BDE197}" type="presOf" srcId="{E0A1E4CD-3136-4D9D-B8CB-D97AFF090D20}" destId="{82DB4EA8-C65E-4A6A-BEFF-BF0BEDD03D51}" srcOrd="0" destOrd="0" presId="urn:microsoft.com/office/officeart/2005/8/layout/cycle6"/>
    <dgm:cxn modelId="{8CCD33EC-4790-4EB1-B58A-8B8FED680D62}" type="presOf" srcId="{F8F30DF1-2ECD-4621-AC5C-86D3F5D78DE2}" destId="{91736A24-0942-437A-A0B3-CEC3635944FB}" srcOrd="0" destOrd="0" presId="urn:microsoft.com/office/officeart/2005/8/layout/cycle6"/>
    <dgm:cxn modelId="{95431BEF-D462-46C5-9DE0-9CB1B0EF4397}" type="presOf" srcId="{7E814A42-DA1F-403E-9F91-F8C82451EF0D}" destId="{0A34B706-BE45-42CD-AF72-08D875DC77B6}" srcOrd="0" destOrd="0" presId="urn:microsoft.com/office/officeart/2005/8/layout/cycle6"/>
    <dgm:cxn modelId="{2AE79917-DBC4-4E63-B3B6-F8944C2EAAFF}" type="presParOf" srcId="{E62749D4-0980-4E2E-BFF6-525FDF8BA691}" destId="{E667299A-7A7D-41CB-ADB9-E98C89AE75A4}" srcOrd="0" destOrd="0" presId="urn:microsoft.com/office/officeart/2005/8/layout/cycle6"/>
    <dgm:cxn modelId="{1860B61A-3C1D-4077-8519-39314D480EF6}" type="presParOf" srcId="{E62749D4-0980-4E2E-BFF6-525FDF8BA691}" destId="{7E61B610-5EB7-4FD2-9E37-538C61603B42}" srcOrd="1" destOrd="0" presId="urn:microsoft.com/office/officeart/2005/8/layout/cycle6"/>
    <dgm:cxn modelId="{3AD6C845-D13C-479E-99E4-1F453B05A9C7}" type="presParOf" srcId="{E62749D4-0980-4E2E-BFF6-525FDF8BA691}" destId="{82DB4EA8-C65E-4A6A-BEFF-BF0BEDD03D51}" srcOrd="2" destOrd="0" presId="urn:microsoft.com/office/officeart/2005/8/layout/cycle6"/>
    <dgm:cxn modelId="{84DAB637-E146-46E6-933A-42904C965B8C}" type="presParOf" srcId="{E62749D4-0980-4E2E-BFF6-525FDF8BA691}" destId="{E8718EE3-31D2-422A-9B93-616B1CD0E8FF}" srcOrd="3" destOrd="0" presId="urn:microsoft.com/office/officeart/2005/8/layout/cycle6"/>
    <dgm:cxn modelId="{EF157E1D-EFD7-4480-A7F4-26B3A3F380A6}" type="presParOf" srcId="{E62749D4-0980-4E2E-BFF6-525FDF8BA691}" destId="{63222D84-00FC-420A-AA53-CA07DD50E64A}" srcOrd="4" destOrd="0" presId="urn:microsoft.com/office/officeart/2005/8/layout/cycle6"/>
    <dgm:cxn modelId="{DBAED55C-A101-4A26-8A4B-3A2D9A2A7ED6}" type="presParOf" srcId="{E62749D4-0980-4E2E-BFF6-525FDF8BA691}" destId="{B23C2433-9D42-4ED9-AE00-659C7D10909D}" srcOrd="5" destOrd="0" presId="urn:microsoft.com/office/officeart/2005/8/layout/cycle6"/>
    <dgm:cxn modelId="{EA1A657B-950C-40CC-A356-C4905E402FE3}" type="presParOf" srcId="{E62749D4-0980-4E2E-BFF6-525FDF8BA691}" destId="{E8C7453E-FFBF-4B4F-8AE2-82275033B167}" srcOrd="6" destOrd="0" presId="urn:microsoft.com/office/officeart/2005/8/layout/cycle6"/>
    <dgm:cxn modelId="{3066EE75-8167-4B32-93EE-D2B68E580EC7}" type="presParOf" srcId="{E62749D4-0980-4E2E-BFF6-525FDF8BA691}" destId="{31B8A99E-C5FE-41EF-B6EA-82B755BF4FE6}" srcOrd="7" destOrd="0" presId="urn:microsoft.com/office/officeart/2005/8/layout/cycle6"/>
    <dgm:cxn modelId="{A01E5211-06A8-4BFD-B8BA-24F7D767A3C0}" type="presParOf" srcId="{E62749D4-0980-4E2E-BFF6-525FDF8BA691}" destId="{60C82A0D-0609-4E57-85A8-042092AD4EC6}" srcOrd="8" destOrd="0" presId="urn:microsoft.com/office/officeart/2005/8/layout/cycle6"/>
    <dgm:cxn modelId="{70B41CE8-81B9-4EE6-A017-64E5943136AF}" type="presParOf" srcId="{E62749D4-0980-4E2E-BFF6-525FDF8BA691}" destId="{0A34B706-BE45-42CD-AF72-08D875DC77B6}" srcOrd="9" destOrd="0" presId="urn:microsoft.com/office/officeart/2005/8/layout/cycle6"/>
    <dgm:cxn modelId="{3F9D4794-FA6D-4652-9C14-74395E55070D}" type="presParOf" srcId="{E62749D4-0980-4E2E-BFF6-525FDF8BA691}" destId="{7D4878CA-D8F8-4B5F-B669-92E6D8086C14}" srcOrd="10" destOrd="0" presId="urn:microsoft.com/office/officeart/2005/8/layout/cycle6"/>
    <dgm:cxn modelId="{62BB7723-B3C9-4002-8DF5-D9D64B91E458}" type="presParOf" srcId="{E62749D4-0980-4E2E-BFF6-525FDF8BA691}" destId="{91736A24-0942-437A-A0B3-CEC3635944F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6EB78-39AA-4519-AB25-3D6922813738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11FE8-4AC5-474D-B31A-F29747A94985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আকাশ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মেঘাচ্ছন্ন</a:t>
          </a:r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ECDC6E7D-E3C7-4C9E-A85F-A575F7850527}" type="parTrans" cxnId="{5AF8297B-C54C-4FAC-8139-348C1A4EA2D9}">
      <dgm:prSet/>
      <dgm:spPr/>
      <dgm:t>
        <a:bodyPr/>
        <a:lstStyle/>
        <a:p>
          <a:endParaRPr lang="en-US"/>
        </a:p>
      </dgm:t>
    </dgm:pt>
    <dgm:pt modelId="{BDC34D1A-281B-45F0-AD69-B9AE91335A82}" type="sibTrans" cxnId="{5AF8297B-C54C-4FAC-8139-348C1A4EA2D9}">
      <dgm:prSet/>
      <dgm:spPr/>
      <dgm:t>
        <a:bodyPr/>
        <a:lstStyle/>
        <a:p>
          <a:endParaRPr lang="en-US"/>
        </a:p>
      </dgm:t>
    </dgm:pt>
    <dgm:pt modelId="{580133DB-1A9E-4CF7-8FCB-BB0B8FE09B26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মূষলধারে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D9C19A-1328-475E-AA5E-CAABB57AB529}" type="parTrans" cxnId="{E604E90E-AF4D-4160-9947-95D04D9C9030}">
      <dgm:prSet/>
      <dgm:spPr/>
      <dgm:t>
        <a:bodyPr/>
        <a:lstStyle/>
        <a:p>
          <a:endParaRPr lang="en-US"/>
        </a:p>
      </dgm:t>
    </dgm:pt>
    <dgm:pt modelId="{D2C69619-755C-44CC-8464-1310F4DD83E8}" type="sibTrans" cxnId="{E604E90E-AF4D-4160-9947-95D04D9C9030}">
      <dgm:prSet/>
      <dgm:spPr/>
      <dgm:t>
        <a:bodyPr/>
        <a:lstStyle/>
        <a:p>
          <a:endParaRPr lang="en-US"/>
        </a:p>
      </dgm:t>
    </dgm:pt>
    <dgm:pt modelId="{7817E09B-32BC-476C-9326-91B2C45ECC3B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ঝির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ঝির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gm:t>
    </dgm:pt>
    <dgm:pt modelId="{45674E08-FD63-4808-A4D4-B3F4C3D07635}" type="parTrans" cxnId="{2D56C52D-E902-4B67-B3D4-1059149BFB91}">
      <dgm:prSet/>
      <dgm:spPr/>
      <dgm:t>
        <a:bodyPr/>
        <a:lstStyle/>
        <a:p>
          <a:endParaRPr lang="en-US"/>
        </a:p>
      </dgm:t>
    </dgm:pt>
    <dgm:pt modelId="{3E344B17-8FC3-487B-AA5B-45BB37B9F49E}" type="sibTrans" cxnId="{2D56C52D-E902-4B67-B3D4-1059149BFB91}">
      <dgm:prSet/>
      <dgm:spPr/>
      <dgm:t>
        <a:bodyPr/>
        <a:lstStyle/>
        <a:p>
          <a:endParaRPr lang="en-US"/>
        </a:p>
      </dgm:t>
    </dgm:pt>
    <dgm:pt modelId="{B7207B60-E09F-40C3-9ED9-AD762132D79C}" type="pres">
      <dgm:prSet presAssocID="{D0F6EB78-39AA-4519-AB25-3D6922813738}" presName="Name0" presStyleCnt="0">
        <dgm:presLayoutVars>
          <dgm:dir/>
          <dgm:resizeHandles val="exact"/>
        </dgm:presLayoutVars>
      </dgm:prSet>
      <dgm:spPr/>
    </dgm:pt>
    <dgm:pt modelId="{29276F71-522B-4CAF-9980-731DDF89357F}" type="pres">
      <dgm:prSet presAssocID="{FE311FE8-4AC5-474D-B31A-F29747A94985}" presName="node" presStyleLbl="node1" presStyleIdx="0" presStyleCnt="3">
        <dgm:presLayoutVars>
          <dgm:bulletEnabled val="1"/>
        </dgm:presLayoutVars>
      </dgm:prSet>
      <dgm:spPr/>
    </dgm:pt>
    <dgm:pt modelId="{FFFED972-0E96-4C67-AF04-FB3FC94BDF9A}" type="pres">
      <dgm:prSet presAssocID="{BDC34D1A-281B-45F0-AD69-B9AE91335A82}" presName="sibTrans" presStyleLbl="sibTrans2D1" presStyleIdx="0" presStyleCnt="3"/>
      <dgm:spPr/>
    </dgm:pt>
    <dgm:pt modelId="{ABE894A3-DE4D-4EDB-A852-7EE0B92ADD7F}" type="pres">
      <dgm:prSet presAssocID="{BDC34D1A-281B-45F0-AD69-B9AE91335A82}" presName="connectorText" presStyleLbl="sibTrans2D1" presStyleIdx="0" presStyleCnt="3"/>
      <dgm:spPr/>
    </dgm:pt>
    <dgm:pt modelId="{62F4275A-F5C4-4252-AE7A-5DBCE418F634}" type="pres">
      <dgm:prSet presAssocID="{580133DB-1A9E-4CF7-8FCB-BB0B8FE09B26}" presName="node" presStyleLbl="node1" presStyleIdx="1" presStyleCnt="3">
        <dgm:presLayoutVars>
          <dgm:bulletEnabled val="1"/>
        </dgm:presLayoutVars>
      </dgm:prSet>
      <dgm:spPr/>
    </dgm:pt>
    <dgm:pt modelId="{525294F8-A682-4DC9-8611-84BA3195FCE8}" type="pres">
      <dgm:prSet presAssocID="{D2C69619-755C-44CC-8464-1310F4DD83E8}" presName="sibTrans" presStyleLbl="sibTrans2D1" presStyleIdx="1" presStyleCnt="3"/>
      <dgm:spPr/>
    </dgm:pt>
    <dgm:pt modelId="{C860DA96-1D29-48FB-B6E1-FB3AF2629533}" type="pres">
      <dgm:prSet presAssocID="{D2C69619-755C-44CC-8464-1310F4DD83E8}" presName="connectorText" presStyleLbl="sibTrans2D1" presStyleIdx="1" presStyleCnt="3"/>
      <dgm:spPr/>
    </dgm:pt>
    <dgm:pt modelId="{FA800EA4-395A-404B-A574-F5EFD7397CCD}" type="pres">
      <dgm:prSet presAssocID="{7817E09B-32BC-476C-9326-91B2C45ECC3B}" presName="node" presStyleLbl="node1" presStyleIdx="2" presStyleCnt="3">
        <dgm:presLayoutVars>
          <dgm:bulletEnabled val="1"/>
        </dgm:presLayoutVars>
      </dgm:prSet>
      <dgm:spPr/>
    </dgm:pt>
    <dgm:pt modelId="{2A7F0305-32F8-4406-A5D4-1CF638E5A895}" type="pres">
      <dgm:prSet presAssocID="{3E344B17-8FC3-487B-AA5B-45BB37B9F49E}" presName="sibTrans" presStyleLbl="sibTrans2D1" presStyleIdx="2" presStyleCnt="3"/>
      <dgm:spPr/>
    </dgm:pt>
    <dgm:pt modelId="{C4B47117-6FBC-4BEA-A94A-3A56A99897D7}" type="pres">
      <dgm:prSet presAssocID="{3E344B17-8FC3-487B-AA5B-45BB37B9F49E}" presName="connectorText" presStyleLbl="sibTrans2D1" presStyleIdx="2" presStyleCnt="3"/>
      <dgm:spPr/>
    </dgm:pt>
  </dgm:ptLst>
  <dgm:cxnLst>
    <dgm:cxn modelId="{47BA7E03-F90F-4B1F-AD2C-12AECAE479FA}" type="presOf" srcId="{D2C69619-755C-44CC-8464-1310F4DD83E8}" destId="{525294F8-A682-4DC9-8611-84BA3195FCE8}" srcOrd="0" destOrd="0" presId="urn:microsoft.com/office/officeart/2005/8/layout/cycle7"/>
    <dgm:cxn modelId="{E604E90E-AF4D-4160-9947-95D04D9C9030}" srcId="{D0F6EB78-39AA-4519-AB25-3D6922813738}" destId="{580133DB-1A9E-4CF7-8FCB-BB0B8FE09B26}" srcOrd="1" destOrd="0" parTransId="{64D9C19A-1328-475E-AA5E-CAABB57AB529}" sibTransId="{D2C69619-755C-44CC-8464-1310F4DD83E8}"/>
    <dgm:cxn modelId="{2DCA2C1E-39F3-478C-BADC-815619D10BC8}" type="presOf" srcId="{BDC34D1A-281B-45F0-AD69-B9AE91335A82}" destId="{FFFED972-0E96-4C67-AF04-FB3FC94BDF9A}" srcOrd="0" destOrd="0" presId="urn:microsoft.com/office/officeart/2005/8/layout/cycle7"/>
    <dgm:cxn modelId="{F379992C-78B2-48F5-8E8A-C523427CB2CB}" type="presOf" srcId="{3E344B17-8FC3-487B-AA5B-45BB37B9F49E}" destId="{C4B47117-6FBC-4BEA-A94A-3A56A99897D7}" srcOrd="1" destOrd="0" presId="urn:microsoft.com/office/officeart/2005/8/layout/cycle7"/>
    <dgm:cxn modelId="{2D56C52D-E902-4B67-B3D4-1059149BFB91}" srcId="{D0F6EB78-39AA-4519-AB25-3D6922813738}" destId="{7817E09B-32BC-476C-9326-91B2C45ECC3B}" srcOrd="2" destOrd="0" parTransId="{45674E08-FD63-4808-A4D4-B3F4C3D07635}" sibTransId="{3E344B17-8FC3-487B-AA5B-45BB37B9F49E}"/>
    <dgm:cxn modelId="{AA0CE338-9C55-4017-A87C-6C9941440892}" type="presOf" srcId="{580133DB-1A9E-4CF7-8FCB-BB0B8FE09B26}" destId="{62F4275A-F5C4-4252-AE7A-5DBCE418F634}" srcOrd="0" destOrd="0" presId="urn:microsoft.com/office/officeart/2005/8/layout/cycle7"/>
    <dgm:cxn modelId="{E455CB63-EEBC-4EA5-B193-9B40B0845F1C}" type="presOf" srcId="{D0F6EB78-39AA-4519-AB25-3D6922813738}" destId="{B7207B60-E09F-40C3-9ED9-AD762132D79C}" srcOrd="0" destOrd="0" presId="urn:microsoft.com/office/officeart/2005/8/layout/cycle7"/>
    <dgm:cxn modelId="{83F6774D-E51D-4BED-8C87-15C503DFA7EB}" type="presOf" srcId="{3E344B17-8FC3-487B-AA5B-45BB37B9F49E}" destId="{2A7F0305-32F8-4406-A5D4-1CF638E5A895}" srcOrd="0" destOrd="0" presId="urn:microsoft.com/office/officeart/2005/8/layout/cycle7"/>
    <dgm:cxn modelId="{5AF8297B-C54C-4FAC-8139-348C1A4EA2D9}" srcId="{D0F6EB78-39AA-4519-AB25-3D6922813738}" destId="{FE311FE8-4AC5-474D-B31A-F29747A94985}" srcOrd="0" destOrd="0" parTransId="{ECDC6E7D-E3C7-4C9E-A85F-A575F7850527}" sibTransId="{BDC34D1A-281B-45F0-AD69-B9AE91335A82}"/>
    <dgm:cxn modelId="{27FC2CA6-1CC8-403D-8A62-2687782CC333}" type="presOf" srcId="{D2C69619-755C-44CC-8464-1310F4DD83E8}" destId="{C860DA96-1D29-48FB-B6E1-FB3AF2629533}" srcOrd="1" destOrd="0" presId="urn:microsoft.com/office/officeart/2005/8/layout/cycle7"/>
    <dgm:cxn modelId="{F98776B0-A4D0-4DA7-AF8C-E93ED0522338}" type="presOf" srcId="{BDC34D1A-281B-45F0-AD69-B9AE91335A82}" destId="{ABE894A3-DE4D-4EDB-A852-7EE0B92ADD7F}" srcOrd="1" destOrd="0" presId="urn:microsoft.com/office/officeart/2005/8/layout/cycle7"/>
    <dgm:cxn modelId="{97CF80D5-16A3-4DF1-BAB8-371C7039CB0F}" type="presOf" srcId="{7817E09B-32BC-476C-9326-91B2C45ECC3B}" destId="{FA800EA4-395A-404B-A574-F5EFD7397CCD}" srcOrd="0" destOrd="0" presId="urn:microsoft.com/office/officeart/2005/8/layout/cycle7"/>
    <dgm:cxn modelId="{D6035FE8-C840-40E1-B284-2D672A75EAFD}" type="presOf" srcId="{FE311FE8-4AC5-474D-B31A-F29747A94985}" destId="{29276F71-522B-4CAF-9980-731DDF89357F}" srcOrd="0" destOrd="0" presId="urn:microsoft.com/office/officeart/2005/8/layout/cycle7"/>
    <dgm:cxn modelId="{AD8EF730-2F2B-4F75-8C20-99E38545A917}" type="presParOf" srcId="{B7207B60-E09F-40C3-9ED9-AD762132D79C}" destId="{29276F71-522B-4CAF-9980-731DDF89357F}" srcOrd="0" destOrd="0" presId="urn:microsoft.com/office/officeart/2005/8/layout/cycle7"/>
    <dgm:cxn modelId="{BFFAE805-F2F5-43A1-A2E6-A99D61312618}" type="presParOf" srcId="{B7207B60-E09F-40C3-9ED9-AD762132D79C}" destId="{FFFED972-0E96-4C67-AF04-FB3FC94BDF9A}" srcOrd="1" destOrd="0" presId="urn:microsoft.com/office/officeart/2005/8/layout/cycle7"/>
    <dgm:cxn modelId="{B665A83C-8F66-4BA9-9DE1-DFB0004D7BCA}" type="presParOf" srcId="{FFFED972-0E96-4C67-AF04-FB3FC94BDF9A}" destId="{ABE894A3-DE4D-4EDB-A852-7EE0B92ADD7F}" srcOrd="0" destOrd="0" presId="urn:microsoft.com/office/officeart/2005/8/layout/cycle7"/>
    <dgm:cxn modelId="{51130FA0-4773-442A-A4BC-20163EAF72D2}" type="presParOf" srcId="{B7207B60-E09F-40C3-9ED9-AD762132D79C}" destId="{62F4275A-F5C4-4252-AE7A-5DBCE418F634}" srcOrd="2" destOrd="0" presId="urn:microsoft.com/office/officeart/2005/8/layout/cycle7"/>
    <dgm:cxn modelId="{D28D6806-8372-4421-A06B-6CD5C1DE7593}" type="presParOf" srcId="{B7207B60-E09F-40C3-9ED9-AD762132D79C}" destId="{525294F8-A682-4DC9-8611-84BA3195FCE8}" srcOrd="3" destOrd="0" presId="urn:microsoft.com/office/officeart/2005/8/layout/cycle7"/>
    <dgm:cxn modelId="{0A59ECFE-F761-481C-853E-EE3E32352DB1}" type="presParOf" srcId="{525294F8-A682-4DC9-8611-84BA3195FCE8}" destId="{C860DA96-1D29-48FB-B6E1-FB3AF2629533}" srcOrd="0" destOrd="0" presId="urn:microsoft.com/office/officeart/2005/8/layout/cycle7"/>
    <dgm:cxn modelId="{0C8D1703-B3E8-4DDB-8CC2-63D3C1359511}" type="presParOf" srcId="{B7207B60-E09F-40C3-9ED9-AD762132D79C}" destId="{FA800EA4-395A-404B-A574-F5EFD7397CCD}" srcOrd="4" destOrd="0" presId="urn:microsoft.com/office/officeart/2005/8/layout/cycle7"/>
    <dgm:cxn modelId="{05D2F2D1-D23D-43C1-AE6E-31FD9F3885A5}" type="presParOf" srcId="{B7207B60-E09F-40C3-9ED9-AD762132D79C}" destId="{2A7F0305-32F8-4406-A5D4-1CF638E5A895}" srcOrd="5" destOrd="0" presId="urn:microsoft.com/office/officeart/2005/8/layout/cycle7"/>
    <dgm:cxn modelId="{61956523-B3AF-4F8D-A24A-4BBB36748AAD}" type="presParOf" srcId="{2A7F0305-32F8-4406-A5D4-1CF638E5A895}" destId="{C4B47117-6FBC-4BEA-A94A-3A56A99897D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6EB78-39AA-4519-AB25-3D6922813738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11FE8-4AC5-474D-B31A-F29747A94985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নদীর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তীরে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কাশফুল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ফুটেছে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</a:p>
      </dgm:t>
    </dgm:pt>
    <dgm:pt modelId="{ECDC6E7D-E3C7-4C9E-A85F-A575F7850527}" type="parTrans" cxnId="{5AF8297B-C54C-4FAC-8139-348C1A4EA2D9}">
      <dgm:prSet/>
      <dgm:spPr/>
      <dgm:t>
        <a:bodyPr/>
        <a:lstStyle/>
        <a:p>
          <a:endParaRPr lang="en-US"/>
        </a:p>
      </dgm:t>
    </dgm:pt>
    <dgm:pt modelId="{BDC34D1A-281B-45F0-AD69-B9AE91335A82}" type="sibTrans" cxnId="{5AF8297B-C54C-4FAC-8139-348C1A4EA2D9}">
      <dgm:prSet/>
      <dgm:spPr/>
      <dgm:t>
        <a:bodyPr/>
        <a:lstStyle/>
        <a:p>
          <a:endParaRPr lang="en-US"/>
        </a:p>
      </dgm:t>
    </dgm:pt>
    <dgm:pt modelId="{580133DB-1A9E-4CF7-8FCB-BB0B8FE09B26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কাশফুল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ছেলেমেয়েরা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ছুটাছুটি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করছে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</a:p>
      </dgm:t>
    </dgm:pt>
    <dgm:pt modelId="{64D9C19A-1328-475E-AA5E-CAABB57AB529}" type="parTrans" cxnId="{E604E90E-AF4D-4160-9947-95D04D9C9030}">
      <dgm:prSet/>
      <dgm:spPr/>
      <dgm:t>
        <a:bodyPr/>
        <a:lstStyle/>
        <a:p>
          <a:endParaRPr lang="en-US"/>
        </a:p>
      </dgm:t>
    </dgm:pt>
    <dgm:pt modelId="{D2C69619-755C-44CC-8464-1310F4DD83E8}" type="sibTrans" cxnId="{E604E90E-AF4D-4160-9947-95D04D9C9030}">
      <dgm:prSet/>
      <dgm:spPr/>
      <dgm:t>
        <a:bodyPr/>
        <a:lstStyle/>
        <a:p>
          <a:endParaRPr lang="en-US"/>
        </a:p>
      </dgm:t>
    </dgm:pt>
    <dgm:pt modelId="{B7207B60-E09F-40C3-9ED9-AD762132D79C}" type="pres">
      <dgm:prSet presAssocID="{D0F6EB78-39AA-4519-AB25-3D6922813738}" presName="Name0" presStyleCnt="0">
        <dgm:presLayoutVars>
          <dgm:dir/>
          <dgm:resizeHandles val="exact"/>
        </dgm:presLayoutVars>
      </dgm:prSet>
      <dgm:spPr/>
    </dgm:pt>
    <dgm:pt modelId="{29276F71-522B-4CAF-9980-731DDF89357F}" type="pres">
      <dgm:prSet presAssocID="{FE311FE8-4AC5-474D-B31A-F29747A94985}" presName="node" presStyleLbl="node1" presStyleIdx="0" presStyleCnt="2" custScaleX="151744">
        <dgm:presLayoutVars>
          <dgm:bulletEnabled val="1"/>
        </dgm:presLayoutVars>
      </dgm:prSet>
      <dgm:spPr/>
    </dgm:pt>
    <dgm:pt modelId="{FFFED972-0E96-4C67-AF04-FB3FC94BDF9A}" type="pres">
      <dgm:prSet presAssocID="{BDC34D1A-281B-45F0-AD69-B9AE91335A82}" presName="sibTrans" presStyleLbl="sibTrans2D1" presStyleIdx="0" presStyleCnt="2"/>
      <dgm:spPr/>
    </dgm:pt>
    <dgm:pt modelId="{ABE894A3-DE4D-4EDB-A852-7EE0B92ADD7F}" type="pres">
      <dgm:prSet presAssocID="{BDC34D1A-281B-45F0-AD69-B9AE91335A82}" presName="connectorText" presStyleLbl="sibTrans2D1" presStyleIdx="0" presStyleCnt="2"/>
      <dgm:spPr/>
    </dgm:pt>
    <dgm:pt modelId="{62F4275A-F5C4-4252-AE7A-5DBCE418F634}" type="pres">
      <dgm:prSet presAssocID="{580133DB-1A9E-4CF7-8FCB-BB0B8FE09B26}" presName="node" presStyleLbl="node1" presStyleIdx="1" presStyleCnt="2" custScaleX="162855" custScaleY="131393">
        <dgm:presLayoutVars>
          <dgm:bulletEnabled val="1"/>
        </dgm:presLayoutVars>
      </dgm:prSet>
      <dgm:spPr/>
    </dgm:pt>
    <dgm:pt modelId="{525294F8-A682-4DC9-8611-84BA3195FCE8}" type="pres">
      <dgm:prSet presAssocID="{D2C69619-755C-44CC-8464-1310F4DD83E8}" presName="sibTrans" presStyleLbl="sibTrans2D1" presStyleIdx="1" presStyleCnt="2"/>
      <dgm:spPr/>
    </dgm:pt>
    <dgm:pt modelId="{C860DA96-1D29-48FB-B6E1-FB3AF2629533}" type="pres">
      <dgm:prSet presAssocID="{D2C69619-755C-44CC-8464-1310F4DD83E8}" presName="connectorText" presStyleLbl="sibTrans2D1" presStyleIdx="1" presStyleCnt="2"/>
      <dgm:spPr/>
    </dgm:pt>
  </dgm:ptLst>
  <dgm:cxnLst>
    <dgm:cxn modelId="{47BA7E03-F90F-4B1F-AD2C-12AECAE479FA}" type="presOf" srcId="{D2C69619-755C-44CC-8464-1310F4DD83E8}" destId="{525294F8-A682-4DC9-8611-84BA3195FCE8}" srcOrd="0" destOrd="0" presId="urn:microsoft.com/office/officeart/2005/8/layout/cycle7"/>
    <dgm:cxn modelId="{E604E90E-AF4D-4160-9947-95D04D9C9030}" srcId="{D0F6EB78-39AA-4519-AB25-3D6922813738}" destId="{580133DB-1A9E-4CF7-8FCB-BB0B8FE09B26}" srcOrd="1" destOrd="0" parTransId="{64D9C19A-1328-475E-AA5E-CAABB57AB529}" sibTransId="{D2C69619-755C-44CC-8464-1310F4DD83E8}"/>
    <dgm:cxn modelId="{2DCA2C1E-39F3-478C-BADC-815619D10BC8}" type="presOf" srcId="{BDC34D1A-281B-45F0-AD69-B9AE91335A82}" destId="{FFFED972-0E96-4C67-AF04-FB3FC94BDF9A}" srcOrd="0" destOrd="0" presId="urn:microsoft.com/office/officeart/2005/8/layout/cycle7"/>
    <dgm:cxn modelId="{AA0CE338-9C55-4017-A87C-6C9941440892}" type="presOf" srcId="{580133DB-1A9E-4CF7-8FCB-BB0B8FE09B26}" destId="{62F4275A-F5C4-4252-AE7A-5DBCE418F634}" srcOrd="0" destOrd="0" presId="urn:microsoft.com/office/officeart/2005/8/layout/cycle7"/>
    <dgm:cxn modelId="{E455CB63-EEBC-4EA5-B193-9B40B0845F1C}" type="presOf" srcId="{D0F6EB78-39AA-4519-AB25-3D6922813738}" destId="{B7207B60-E09F-40C3-9ED9-AD762132D79C}" srcOrd="0" destOrd="0" presId="urn:microsoft.com/office/officeart/2005/8/layout/cycle7"/>
    <dgm:cxn modelId="{5AF8297B-C54C-4FAC-8139-348C1A4EA2D9}" srcId="{D0F6EB78-39AA-4519-AB25-3D6922813738}" destId="{FE311FE8-4AC5-474D-B31A-F29747A94985}" srcOrd="0" destOrd="0" parTransId="{ECDC6E7D-E3C7-4C9E-A85F-A575F7850527}" sibTransId="{BDC34D1A-281B-45F0-AD69-B9AE91335A82}"/>
    <dgm:cxn modelId="{27FC2CA6-1CC8-403D-8A62-2687782CC333}" type="presOf" srcId="{D2C69619-755C-44CC-8464-1310F4DD83E8}" destId="{C860DA96-1D29-48FB-B6E1-FB3AF2629533}" srcOrd="1" destOrd="0" presId="urn:microsoft.com/office/officeart/2005/8/layout/cycle7"/>
    <dgm:cxn modelId="{F98776B0-A4D0-4DA7-AF8C-E93ED0522338}" type="presOf" srcId="{BDC34D1A-281B-45F0-AD69-B9AE91335A82}" destId="{ABE894A3-DE4D-4EDB-A852-7EE0B92ADD7F}" srcOrd="1" destOrd="0" presId="urn:microsoft.com/office/officeart/2005/8/layout/cycle7"/>
    <dgm:cxn modelId="{D6035FE8-C840-40E1-B284-2D672A75EAFD}" type="presOf" srcId="{FE311FE8-4AC5-474D-B31A-F29747A94985}" destId="{29276F71-522B-4CAF-9980-731DDF89357F}" srcOrd="0" destOrd="0" presId="urn:microsoft.com/office/officeart/2005/8/layout/cycle7"/>
    <dgm:cxn modelId="{AD8EF730-2F2B-4F75-8C20-99E38545A917}" type="presParOf" srcId="{B7207B60-E09F-40C3-9ED9-AD762132D79C}" destId="{29276F71-522B-4CAF-9980-731DDF89357F}" srcOrd="0" destOrd="0" presId="urn:microsoft.com/office/officeart/2005/8/layout/cycle7"/>
    <dgm:cxn modelId="{BFFAE805-F2F5-43A1-A2E6-A99D61312618}" type="presParOf" srcId="{B7207B60-E09F-40C3-9ED9-AD762132D79C}" destId="{FFFED972-0E96-4C67-AF04-FB3FC94BDF9A}" srcOrd="1" destOrd="0" presId="urn:microsoft.com/office/officeart/2005/8/layout/cycle7"/>
    <dgm:cxn modelId="{B665A83C-8F66-4BA9-9DE1-DFB0004D7BCA}" type="presParOf" srcId="{FFFED972-0E96-4C67-AF04-FB3FC94BDF9A}" destId="{ABE894A3-DE4D-4EDB-A852-7EE0B92ADD7F}" srcOrd="0" destOrd="0" presId="urn:microsoft.com/office/officeart/2005/8/layout/cycle7"/>
    <dgm:cxn modelId="{51130FA0-4773-442A-A4BC-20163EAF72D2}" type="presParOf" srcId="{B7207B60-E09F-40C3-9ED9-AD762132D79C}" destId="{62F4275A-F5C4-4252-AE7A-5DBCE418F634}" srcOrd="2" destOrd="0" presId="urn:microsoft.com/office/officeart/2005/8/layout/cycle7"/>
    <dgm:cxn modelId="{D28D6806-8372-4421-A06B-6CD5C1DE7593}" type="presParOf" srcId="{B7207B60-E09F-40C3-9ED9-AD762132D79C}" destId="{525294F8-A682-4DC9-8611-84BA3195FCE8}" srcOrd="3" destOrd="0" presId="urn:microsoft.com/office/officeart/2005/8/layout/cycle7"/>
    <dgm:cxn modelId="{0A59ECFE-F761-481C-853E-EE3E32352DB1}" type="presParOf" srcId="{525294F8-A682-4DC9-8611-84BA3195FCE8}" destId="{C860DA96-1D29-48FB-B6E1-FB3AF26295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F6EB78-39AA-4519-AB25-3D6922813738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11FE8-4AC5-474D-B31A-F29747A94985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ধান কাটার দৃশ্য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DC6E7D-E3C7-4C9E-A85F-A575F7850527}" type="parTrans" cxnId="{5AF8297B-C54C-4FAC-8139-348C1A4EA2D9}">
      <dgm:prSet/>
      <dgm:spPr/>
      <dgm:t>
        <a:bodyPr/>
        <a:lstStyle/>
        <a:p>
          <a:endParaRPr lang="en-US"/>
        </a:p>
      </dgm:t>
    </dgm:pt>
    <dgm:pt modelId="{BDC34D1A-281B-45F0-AD69-B9AE91335A82}" type="sibTrans" cxnId="{5AF8297B-C54C-4FAC-8139-348C1A4EA2D9}">
      <dgm:prSet/>
      <dgm:spPr/>
      <dgm:t>
        <a:bodyPr/>
        <a:lstStyle/>
        <a:p>
          <a:endParaRPr lang="en-US"/>
        </a:p>
      </dgm:t>
    </dgm:pt>
    <dgm:pt modelId="{580133DB-1A9E-4CF7-8FCB-BB0B8FE09B26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 ধান কেটে বাড়ি</a:t>
          </a:r>
        </a:p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ফিরছে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gm:t>
    </dgm:pt>
    <dgm:pt modelId="{64D9C19A-1328-475E-AA5E-CAABB57AB529}" type="parTrans" cxnId="{E604E90E-AF4D-4160-9947-95D04D9C9030}">
      <dgm:prSet/>
      <dgm:spPr/>
      <dgm:t>
        <a:bodyPr/>
        <a:lstStyle/>
        <a:p>
          <a:endParaRPr lang="en-US"/>
        </a:p>
      </dgm:t>
    </dgm:pt>
    <dgm:pt modelId="{D2C69619-755C-44CC-8464-1310F4DD83E8}" type="sibTrans" cxnId="{E604E90E-AF4D-4160-9947-95D04D9C9030}">
      <dgm:prSet/>
      <dgm:spPr/>
      <dgm:t>
        <a:bodyPr/>
        <a:lstStyle/>
        <a:p>
          <a:endParaRPr lang="en-US"/>
        </a:p>
      </dgm:t>
    </dgm:pt>
    <dgm:pt modelId="{B7207B60-E09F-40C3-9ED9-AD762132D79C}" type="pres">
      <dgm:prSet presAssocID="{D0F6EB78-39AA-4519-AB25-3D6922813738}" presName="Name0" presStyleCnt="0">
        <dgm:presLayoutVars>
          <dgm:dir/>
          <dgm:resizeHandles val="exact"/>
        </dgm:presLayoutVars>
      </dgm:prSet>
      <dgm:spPr/>
    </dgm:pt>
    <dgm:pt modelId="{29276F71-522B-4CAF-9980-731DDF89357F}" type="pres">
      <dgm:prSet presAssocID="{FE311FE8-4AC5-474D-B31A-F29747A94985}" presName="node" presStyleLbl="node1" presStyleIdx="0" presStyleCnt="2" custScaleX="151744">
        <dgm:presLayoutVars>
          <dgm:bulletEnabled val="1"/>
        </dgm:presLayoutVars>
      </dgm:prSet>
      <dgm:spPr/>
    </dgm:pt>
    <dgm:pt modelId="{FFFED972-0E96-4C67-AF04-FB3FC94BDF9A}" type="pres">
      <dgm:prSet presAssocID="{BDC34D1A-281B-45F0-AD69-B9AE91335A82}" presName="sibTrans" presStyleLbl="sibTrans2D1" presStyleIdx="0" presStyleCnt="2"/>
      <dgm:spPr/>
    </dgm:pt>
    <dgm:pt modelId="{ABE894A3-DE4D-4EDB-A852-7EE0B92ADD7F}" type="pres">
      <dgm:prSet presAssocID="{BDC34D1A-281B-45F0-AD69-B9AE91335A82}" presName="connectorText" presStyleLbl="sibTrans2D1" presStyleIdx="0" presStyleCnt="2"/>
      <dgm:spPr/>
    </dgm:pt>
    <dgm:pt modelId="{62F4275A-F5C4-4252-AE7A-5DBCE418F634}" type="pres">
      <dgm:prSet presAssocID="{580133DB-1A9E-4CF7-8FCB-BB0B8FE09B26}" presName="node" presStyleLbl="node1" presStyleIdx="1" presStyleCnt="2" custScaleX="162855" custScaleY="131393">
        <dgm:presLayoutVars>
          <dgm:bulletEnabled val="1"/>
        </dgm:presLayoutVars>
      </dgm:prSet>
      <dgm:spPr/>
    </dgm:pt>
    <dgm:pt modelId="{525294F8-A682-4DC9-8611-84BA3195FCE8}" type="pres">
      <dgm:prSet presAssocID="{D2C69619-755C-44CC-8464-1310F4DD83E8}" presName="sibTrans" presStyleLbl="sibTrans2D1" presStyleIdx="1" presStyleCnt="2"/>
      <dgm:spPr/>
    </dgm:pt>
    <dgm:pt modelId="{C860DA96-1D29-48FB-B6E1-FB3AF2629533}" type="pres">
      <dgm:prSet presAssocID="{D2C69619-755C-44CC-8464-1310F4DD83E8}" presName="connectorText" presStyleLbl="sibTrans2D1" presStyleIdx="1" presStyleCnt="2"/>
      <dgm:spPr/>
    </dgm:pt>
  </dgm:ptLst>
  <dgm:cxnLst>
    <dgm:cxn modelId="{47BA7E03-F90F-4B1F-AD2C-12AECAE479FA}" type="presOf" srcId="{D2C69619-755C-44CC-8464-1310F4DD83E8}" destId="{525294F8-A682-4DC9-8611-84BA3195FCE8}" srcOrd="0" destOrd="0" presId="urn:microsoft.com/office/officeart/2005/8/layout/cycle7"/>
    <dgm:cxn modelId="{E604E90E-AF4D-4160-9947-95D04D9C9030}" srcId="{D0F6EB78-39AA-4519-AB25-3D6922813738}" destId="{580133DB-1A9E-4CF7-8FCB-BB0B8FE09B26}" srcOrd="1" destOrd="0" parTransId="{64D9C19A-1328-475E-AA5E-CAABB57AB529}" sibTransId="{D2C69619-755C-44CC-8464-1310F4DD83E8}"/>
    <dgm:cxn modelId="{2DCA2C1E-39F3-478C-BADC-815619D10BC8}" type="presOf" srcId="{BDC34D1A-281B-45F0-AD69-B9AE91335A82}" destId="{FFFED972-0E96-4C67-AF04-FB3FC94BDF9A}" srcOrd="0" destOrd="0" presId="urn:microsoft.com/office/officeart/2005/8/layout/cycle7"/>
    <dgm:cxn modelId="{AA0CE338-9C55-4017-A87C-6C9941440892}" type="presOf" srcId="{580133DB-1A9E-4CF7-8FCB-BB0B8FE09B26}" destId="{62F4275A-F5C4-4252-AE7A-5DBCE418F634}" srcOrd="0" destOrd="0" presId="urn:microsoft.com/office/officeart/2005/8/layout/cycle7"/>
    <dgm:cxn modelId="{E455CB63-EEBC-4EA5-B193-9B40B0845F1C}" type="presOf" srcId="{D0F6EB78-39AA-4519-AB25-3D6922813738}" destId="{B7207B60-E09F-40C3-9ED9-AD762132D79C}" srcOrd="0" destOrd="0" presId="urn:microsoft.com/office/officeart/2005/8/layout/cycle7"/>
    <dgm:cxn modelId="{5AF8297B-C54C-4FAC-8139-348C1A4EA2D9}" srcId="{D0F6EB78-39AA-4519-AB25-3D6922813738}" destId="{FE311FE8-4AC5-474D-B31A-F29747A94985}" srcOrd="0" destOrd="0" parTransId="{ECDC6E7D-E3C7-4C9E-A85F-A575F7850527}" sibTransId="{BDC34D1A-281B-45F0-AD69-B9AE91335A82}"/>
    <dgm:cxn modelId="{27FC2CA6-1CC8-403D-8A62-2687782CC333}" type="presOf" srcId="{D2C69619-755C-44CC-8464-1310F4DD83E8}" destId="{C860DA96-1D29-48FB-B6E1-FB3AF2629533}" srcOrd="1" destOrd="0" presId="urn:microsoft.com/office/officeart/2005/8/layout/cycle7"/>
    <dgm:cxn modelId="{F98776B0-A4D0-4DA7-AF8C-E93ED0522338}" type="presOf" srcId="{BDC34D1A-281B-45F0-AD69-B9AE91335A82}" destId="{ABE894A3-DE4D-4EDB-A852-7EE0B92ADD7F}" srcOrd="1" destOrd="0" presId="urn:microsoft.com/office/officeart/2005/8/layout/cycle7"/>
    <dgm:cxn modelId="{D6035FE8-C840-40E1-B284-2D672A75EAFD}" type="presOf" srcId="{FE311FE8-4AC5-474D-B31A-F29747A94985}" destId="{29276F71-522B-4CAF-9980-731DDF89357F}" srcOrd="0" destOrd="0" presId="urn:microsoft.com/office/officeart/2005/8/layout/cycle7"/>
    <dgm:cxn modelId="{AD8EF730-2F2B-4F75-8C20-99E38545A917}" type="presParOf" srcId="{B7207B60-E09F-40C3-9ED9-AD762132D79C}" destId="{29276F71-522B-4CAF-9980-731DDF89357F}" srcOrd="0" destOrd="0" presId="urn:microsoft.com/office/officeart/2005/8/layout/cycle7"/>
    <dgm:cxn modelId="{BFFAE805-F2F5-43A1-A2E6-A99D61312618}" type="presParOf" srcId="{B7207B60-E09F-40C3-9ED9-AD762132D79C}" destId="{FFFED972-0E96-4C67-AF04-FB3FC94BDF9A}" srcOrd="1" destOrd="0" presId="urn:microsoft.com/office/officeart/2005/8/layout/cycle7"/>
    <dgm:cxn modelId="{B665A83C-8F66-4BA9-9DE1-DFB0004D7BCA}" type="presParOf" srcId="{FFFED972-0E96-4C67-AF04-FB3FC94BDF9A}" destId="{ABE894A3-DE4D-4EDB-A852-7EE0B92ADD7F}" srcOrd="0" destOrd="0" presId="urn:microsoft.com/office/officeart/2005/8/layout/cycle7"/>
    <dgm:cxn modelId="{51130FA0-4773-442A-A4BC-20163EAF72D2}" type="presParOf" srcId="{B7207B60-E09F-40C3-9ED9-AD762132D79C}" destId="{62F4275A-F5C4-4252-AE7A-5DBCE418F634}" srcOrd="2" destOrd="0" presId="urn:microsoft.com/office/officeart/2005/8/layout/cycle7"/>
    <dgm:cxn modelId="{D28D6806-8372-4421-A06B-6CD5C1DE7593}" type="presParOf" srcId="{B7207B60-E09F-40C3-9ED9-AD762132D79C}" destId="{525294F8-A682-4DC9-8611-84BA3195FCE8}" srcOrd="3" destOrd="0" presId="urn:microsoft.com/office/officeart/2005/8/layout/cycle7"/>
    <dgm:cxn modelId="{0A59ECFE-F761-481C-853E-EE3E32352DB1}" type="presParOf" srcId="{525294F8-A682-4DC9-8611-84BA3195FCE8}" destId="{C860DA96-1D29-48FB-B6E1-FB3AF26295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F6EB78-39AA-4519-AB25-3D6922813738}" type="doc">
      <dgm:prSet loTypeId="urn:microsoft.com/office/officeart/2005/8/layout/cycle7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11FE8-4AC5-474D-B31A-F29747A94985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ঘন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কুয়াশায়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গরু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মাঠে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যাচ্ছে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ECDC6E7D-E3C7-4C9E-A85F-A575F7850527}" type="parTrans" cxnId="{5AF8297B-C54C-4FAC-8139-348C1A4EA2D9}">
      <dgm:prSet/>
      <dgm:spPr/>
      <dgm:t>
        <a:bodyPr/>
        <a:lstStyle/>
        <a:p>
          <a:endParaRPr lang="en-US"/>
        </a:p>
      </dgm:t>
    </dgm:pt>
    <dgm:pt modelId="{BDC34D1A-281B-45F0-AD69-B9AE91335A82}" type="sibTrans" cxnId="{5AF8297B-C54C-4FAC-8139-348C1A4EA2D9}">
      <dgm:prSet/>
      <dgm:spPr/>
      <dgm:t>
        <a:bodyPr/>
        <a:lstStyle/>
        <a:p>
          <a:endParaRPr lang="en-US"/>
        </a:p>
      </dgm:t>
    </dgm:pt>
    <dgm:pt modelId="{580133DB-1A9E-4CF7-8FCB-BB0B8FE09B26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শীতের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কাপড়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পড়ে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হাঁটছে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</a:p>
      </dgm:t>
    </dgm:pt>
    <dgm:pt modelId="{64D9C19A-1328-475E-AA5E-CAABB57AB529}" type="parTrans" cxnId="{E604E90E-AF4D-4160-9947-95D04D9C9030}">
      <dgm:prSet/>
      <dgm:spPr/>
      <dgm:t>
        <a:bodyPr/>
        <a:lstStyle/>
        <a:p>
          <a:endParaRPr lang="en-US"/>
        </a:p>
      </dgm:t>
    </dgm:pt>
    <dgm:pt modelId="{D2C69619-755C-44CC-8464-1310F4DD83E8}" type="sibTrans" cxnId="{E604E90E-AF4D-4160-9947-95D04D9C9030}">
      <dgm:prSet/>
      <dgm:spPr/>
      <dgm:t>
        <a:bodyPr/>
        <a:lstStyle/>
        <a:p>
          <a:endParaRPr lang="en-US"/>
        </a:p>
      </dgm:t>
    </dgm:pt>
    <dgm:pt modelId="{B7207B60-E09F-40C3-9ED9-AD762132D79C}" type="pres">
      <dgm:prSet presAssocID="{D0F6EB78-39AA-4519-AB25-3D6922813738}" presName="Name0" presStyleCnt="0">
        <dgm:presLayoutVars>
          <dgm:dir/>
          <dgm:resizeHandles val="exact"/>
        </dgm:presLayoutVars>
      </dgm:prSet>
      <dgm:spPr/>
    </dgm:pt>
    <dgm:pt modelId="{29276F71-522B-4CAF-9980-731DDF89357F}" type="pres">
      <dgm:prSet presAssocID="{FE311FE8-4AC5-474D-B31A-F29747A94985}" presName="node" presStyleLbl="node1" presStyleIdx="0" presStyleCnt="2" custScaleX="166569">
        <dgm:presLayoutVars>
          <dgm:bulletEnabled val="1"/>
        </dgm:presLayoutVars>
      </dgm:prSet>
      <dgm:spPr/>
    </dgm:pt>
    <dgm:pt modelId="{FFFED972-0E96-4C67-AF04-FB3FC94BDF9A}" type="pres">
      <dgm:prSet presAssocID="{BDC34D1A-281B-45F0-AD69-B9AE91335A82}" presName="sibTrans" presStyleLbl="sibTrans2D1" presStyleIdx="0" presStyleCnt="2"/>
      <dgm:spPr/>
    </dgm:pt>
    <dgm:pt modelId="{ABE894A3-DE4D-4EDB-A852-7EE0B92ADD7F}" type="pres">
      <dgm:prSet presAssocID="{BDC34D1A-281B-45F0-AD69-B9AE91335A82}" presName="connectorText" presStyleLbl="sibTrans2D1" presStyleIdx="0" presStyleCnt="2"/>
      <dgm:spPr/>
    </dgm:pt>
    <dgm:pt modelId="{62F4275A-F5C4-4252-AE7A-5DBCE418F634}" type="pres">
      <dgm:prSet presAssocID="{580133DB-1A9E-4CF7-8FCB-BB0B8FE09B26}" presName="node" presStyleLbl="node1" presStyleIdx="1" presStyleCnt="2" custScaleX="162855" custScaleY="131393">
        <dgm:presLayoutVars>
          <dgm:bulletEnabled val="1"/>
        </dgm:presLayoutVars>
      </dgm:prSet>
      <dgm:spPr/>
    </dgm:pt>
    <dgm:pt modelId="{525294F8-A682-4DC9-8611-84BA3195FCE8}" type="pres">
      <dgm:prSet presAssocID="{D2C69619-755C-44CC-8464-1310F4DD83E8}" presName="sibTrans" presStyleLbl="sibTrans2D1" presStyleIdx="1" presStyleCnt="2"/>
      <dgm:spPr/>
    </dgm:pt>
    <dgm:pt modelId="{C860DA96-1D29-48FB-B6E1-FB3AF2629533}" type="pres">
      <dgm:prSet presAssocID="{D2C69619-755C-44CC-8464-1310F4DD83E8}" presName="connectorText" presStyleLbl="sibTrans2D1" presStyleIdx="1" presStyleCnt="2"/>
      <dgm:spPr/>
    </dgm:pt>
  </dgm:ptLst>
  <dgm:cxnLst>
    <dgm:cxn modelId="{47BA7E03-F90F-4B1F-AD2C-12AECAE479FA}" type="presOf" srcId="{D2C69619-755C-44CC-8464-1310F4DD83E8}" destId="{525294F8-A682-4DC9-8611-84BA3195FCE8}" srcOrd="0" destOrd="0" presId="urn:microsoft.com/office/officeart/2005/8/layout/cycle7"/>
    <dgm:cxn modelId="{E604E90E-AF4D-4160-9947-95D04D9C9030}" srcId="{D0F6EB78-39AA-4519-AB25-3D6922813738}" destId="{580133DB-1A9E-4CF7-8FCB-BB0B8FE09B26}" srcOrd="1" destOrd="0" parTransId="{64D9C19A-1328-475E-AA5E-CAABB57AB529}" sibTransId="{D2C69619-755C-44CC-8464-1310F4DD83E8}"/>
    <dgm:cxn modelId="{2DCA2C1E-39F3-478C-BADC-815619D10BC8}" type="presOf" srcId="{BDC34D1A-281B-45F0-AD69-B9AE91335A82}" destId="{FFFED972-0E96-4C67-AF04-FB3FC94BDF9A}" srcOrd="0" destOrd="0" presId="urn:microsoft.com/office/officeart/2005/8/layout/cycle7"/>
    <dgm:cxn modelId="{AA0CE338-9C55-4017-A87C-6C9941440892}" type="presOf" srcId="{580133DB-1A9E-4CF7-8FCB-BB0B8FE09B26}" destId="{62F4275A-F5C4-4252-AE7A-5DBCE418F634}" srcOrd="0" destOrd="0" presId="urn:microsoft.com/office/officeart/2005/8/layout/cycle7"/>
    <dgm:cxn modelId="{E455CB63-EEBC-4EA5-B193-9B40B0845F1C}" type="presOf" srcId="{D0F6EB78-39AA-4519-AB25-3D6922813738}" destId="{B7207B60-E09F-40C3-9ED9-AD762132D79C}" srcOrd="0" destOrd="0" presId="urn:microsoft.com/office/officeart/2005/8/layout/cycle7"/>
    <dgm:cxn modelId="{5AF8297B-C54C-4FAC-8139-348C1A4EA2D9}" srcId="{D0F6EB78-39AA-4519-AB25-3D6922813738}" destId="{FE311FE8-4AC5-474D-B31A-F29747A94985}" srcOrd="0" destOrd="0" parTransId="{ECDC6E7D-E3C7-4C9E-A85F-A575F7850527}" sibTransId="{BDC34D1A-281B-45F0-AD69-B9AE91335A82}"/>
    <dgm:cxn modelId="{27FC2CA6-1CC8-403D-8A62-2687782CC333}" type="presOf" srcId="{D2C69619-755C-44CC-8464-1310F4DD83E8}" destId="{C860DA96-1D29-48FB-B6E1-FB3AF2629533}" srcOrd="1" destOrd="0" presId="urn:microsoft.com/office/officeart/2005/8/layout/cycle7"/>
    <dgm:cxn modelId="{F98776B0-A4D0-4DA7-AF8C-E93ED0522338}" type="presOf" srcId="{BDC34D1A-281B-45F0-AD69-B9AE91335A82}" destId="{ABE894A3-DE4D-4EDB-A852-7EE0B92ADD7F}" srcOrd="1" destOrd="0" presId="urn:microsoft.com/office/officeart/2005/8/layout/cycle7"/>
    <dgm:cxn modelId="{D6035FE8-C840-40E1-B284-2D672A75EAFD}" type="presOf" srcId="{FE311FE8-4AC5-474D-B31A-F29747A94985}" destId="{29276F71-522B-4CAF-9980-731DDF89357F}" srcOrd="0" destOrd="0" presId="urn:microsoft.com/office/officeart/2005/8/layout/cycle7"/>
    <dgm:cxn modelId="{AD8EF730-2F2B-4F75-8C20-99E38545A917}" type="presParOf" srcId="{B7207B60-E09F-40C3-9ED9-AD762132D79C}" destId="{29276F71-522B-4CAF-9980-731DDF89357F}" srcOrd="0" destOrd="0" presId="urn:microsoft.com/office/officeart/2005/8/layout/cycle7"/>
    <dgm:cxn modelId="{BFFAE805-F2F5-43A1-A2E6-A99D61312618}" type="presParOf" srcId="{B7207B60-E09F-40C3-9ED9-AD762132D79C}" destId="{FFFED972-0E96-4C67-AF04-FB3FC94BDF9A}" srcOrd="1" destOrd="0" presId="urn:microsoft.com/office/officeart/2005/8/layout/cycle7"/>
    <dgm:cxn modelId="{B665A83C-8F66-4BA9-9DE1-DFB0004D7BCA}" type="presParOf" srcId="{FFFED972-0E96-4C67-AF04-FB3FC94BDF9A}" destId="{ABE894A3-DE4D-4EDB-A852-7EE0B92ADD7F}" srcOrd="0" destOrd="0" presId="urn:microsoft.com/office/officeart/2005/8/layout/cycle7"/>
    <dgm:cxn modelId="{51130FA0-4773-442A-A4BC-20163EAF72D2}" type="presParOf" srcId="{B7207B60-E09F-40C3-9ED9-AD762132D79C}" destId="{62F4275A-F5C4-4252-AE7A-5DBCE418F634}" srcOrd="2" destOrd="0" presId="urn:microsoft.com/office/officeart/2005/8/layout/cycle7"/>
    <dgm:cxn modelId="{D28D6806-8372-4421-A06B-6CD5C1DE7593}" type="presParOf" srcId="{B7207B60-E09F-40C3-9ED9-AD762132D79C}" destId="{525294F8-A682-4DC9-8611-84BA3195FCE8}" srcOrd="3" destOrd="0" presId="urn:microsoft.com/office/officeart/2005/8/layout/cycle7"/>
    <dgm:cxn modelId="{0A59ECFE-F761-481C-853E-EE3E32352DB1}" type="presParOf" srcId="{525294F8-A682-4DC9-8611-84BA3195FCE8}" destId="{C860DA96-1D29-48FB-B6E1-FB3AF26295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F6EB78-39AA-4519-AB25-3D6922813738}" type="doc">
      <dgm:prSet loTypeId="urn:microsoft.com/office/officeart/2005/8/layout/cycle7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311FE8-4AC5-474D-B31A-F29747A94985}">
      <dgm:prSet phldrT="[Text]" custT="1"/>
      <dgm:spPr/>
      <dgm:t>
        <a:bodyPr/>
        <a:lstStyle/>
        <a:p>
          <a:r>
            <a:rPr lang="bn-IN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ফুলে ফুলে প্রজাপতি উড়ে বেড়াচ্ছে </a:t>
          </a:r>
          <a:r>
            <a: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CDC6E7D-E3C7-4C9E-A85F-A575F7850527}" type="parTrans" cxnId="{5AF8297B-C54C-4FAC-8139-348C1A4EA2D9}">
      <dgm:prSet/>
      <dgm:spPr/>
      <dgm:t>
        <a:bodyPr/>
        <a:lstStyle/>
        <a:p>
          <a:endParaRPr lang="en-US"/>
        </a:p>
      </dgm:t>
    </dgm:pt>
    <dgm:pt modelId="{BDC34D1A-281B-45F0-AD69-B9AE91335A82}" type="sibTrans" cxnId="{5AF8297B-C54C-4FAC-8139-348C1A4EA2D9}">
      <dgm:prSet/>
      <dgm:spPr/>
      <dgm:t>
        <a:bodyPr/>
        <a:lstStyle/>
        <a:p>
          <a:endParaRPr lang="en-US"/>
        </a:p>
      </dgm:t>
    </dgm:pt>
    <dgm:pt modelId="{580133DB-1A9E-4CF7-8FCB-BB0B8FE09B26}">
      <dgm:prSet phldrT="[Text]" custT="1"/>
      <dgm:spPr/>
      <dgm:t>
        <a:bodyPr/>
        <a:lstStyle/>
        <a:p>
          <a:r>
            <a:rPr lang="bn-IN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কৃষক সরষে  ক্ষেতে সার ছিটাচ্ছ</a:t>
          </a:r>
          <a:r>
            <a: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।</a:t>
          </a:r>
        </a:p>
      </dgm:t>
    </dgm:pt>
    <dgm:pt modelId="{64D9C19A-1328-475E-AA5E-CAABB57AB529}" type="parTrans" cxnId="{E604E90E-AF4D-4160-9947-95D04D9C9030}">
      <dgm:prSet/>
      <dgm:spPr/>
      <dgm:t>
        <a:bodyPr/>
        <a:lstStyle/>
        <a:p>
          <a:endParaRPr lang="en-US"/>
        </a:p>
      </dgm:t>
    </dgm:pt>
    <dgm:pt modelId="{D2C69619-755C-44CC-8464-1310F4DD83E8}" type="sibTrans" cxnId="{E604E90E-AF4D-4160-9947-95D04D9C9030}">
      <dgm:prSet/>
      <dgm:spPr/>
      <dgm:t>
        <a:bodyPr/>
        <a:lstStyle/>
        <a:p>
          <a:endParaRPr lang="en-US"/>
        </a:p>
      </dgm:t>
    </dgm:pt>
    <dgm:pt modelId="{B7207B60-E09F-40C3-9ED9-AD762132D79C}" type="pres">
      <dgm:prSet presAssocID="{D0F6EB78-39AA-4519-AB25-3D6922813738}" presName="Name0" presStyleCnt="0">
        <dgm:presLayoutVars>
          <dgm:dir/>
          <dgm:resizeHandles val="exact"/>
        </dgm:presLayoutVars>
      </dgm:prSet>
      <dgm:spPr/>
    </dgm:pt>
    <dgm:pt modelId="{29276F71-522B-4CAF-9980-731DDF89357F}" type="pres">
      <dgm:prSet presAssocID="{FE311FE8-4AC5-474D-B31A-F29747A94985}" presName="node" presStyleLbl="node1" presStyleIdx="0" presStyleCnt="2" custScaleX="151744">
        <dgm:presLayoutVars>
          <dgm:bulletEnabled val="1"/>
        </dgm:presLayoutVars>
      </dgm:prSet>
      <dgm:spPr/>
    </dgm:pt>
    <dgm:pt modelId="{FFFED972-0E96-4C67-AF04-FB3FC94BDF9A}" type="pres">
      <dgm:prSet presAssocID="{BDC34D1A-281B-45F0-AD69-B9AE91335A82}" presName="sibTrans" presStyleLbl="sibTrans2D1" presStyleIdx="0" presStyleCnt="2"/>
      <dgm:spPr/>
    </dgm:pt>
    <dgm:pt modelId="{ABE894A3-DE4D-4EDB-A852-7EE0B92ADD7F}" type="pres">
      <dgm:prSet presAssocID="{BDC34D1A-281B-45F0-AD69-B9AE91335A82}" presName="connectorText" presStyleLbl="sibTrans2D1" presStyleIdx="0" presStyleCnt="2"/>
      <dgm:spPr/>
    </dgm:pt>
    <dgm:pt modelId="{62F4275A-F5C4-4252-AE7A-5DBCE418F634}" type="pres">
      <dgm:prSet presAssocID="{580133DB-1A9E-4CF7-8FCB-BB0B8FE09B26}" presName="node" presStyleLbl="node1" presStyleIdx="1" presStyleCnt="2" custScaleX="162855" custScaleY="131393">
        <dgm:presLayoutVars>
          <dgm:bulletEnabled val="1"/>
        </dgm:presLayoutVars>
      </dgm:prSet>
      <dgm:spPr/>
    </dgm:pt>
    <dgm:pt modelId="{525294F8-A682-4DC9-8611-84BA3195FCE8}" type="pres">
      <dgm:prSet presAssocID="{D2C69619-755C-44CC-8464-1310F4DD83E8}" presName="sibTrans" presStyleLbl="sibTrans2D1" presStyleIdx="1" presStyleCnt="2"/>
      <dgm:spPr/>
    </dgm:pt>
    <dgm:pt modelId="{C860DA96-1D29-48FB-B6E1-FB3AF2629533}" type="pres">
      <dgm:prSet presAssocID="{D2C69619-755C-44CC-8464-1310F4DD83E8}" presName="connectorText" presStyleLbl="sibTrans2D1" presStyleIdx="1" presStyleCnt="2"/>
      <dgm:spPr/>
    </dgm:pt>
  </dgm:ptLst>
  <dgm:cxnLst>
    <dgm:cxn modelId="{47BA7E03-F90F-4B1F-AD2C-12AECAE479FA}" type="presOf" srcId="{D2C69619-755C-44CC-8464-1310F4DD83E8}" destId="{525294F8-A682-4DC9-8611-84BA3195FCE8}" srcOrd="0" destOrd="0" presId="urn:microsoft.com/office/officeart/2005/8/layout/cycle7"/>
    <dgm:cxn modelId="{E604E90E-AF4D-4160-9947-95D04D9C9030}" srcId="{D0F6EB78-39AA-4519-AB25-3D6922813738}" destId="{580133DB-1A9E-4CF7-8FCB-BB0B8FE09B26}" srcOrd="1" destOrd="0" parTransId="{64D9C19A-1328-475E-AA5E-CAABB57AB529}" sibTransId="{D2C69619-755C-44CC-8464-1310F4DD83E8}"/>
    <dgm:cxn modelId="{2DCA2C1E-39F3-478C-BADC-815619D10BC8}" type="presOf" srcId="{BDC34D1A-281B-45F0-AD69-B9AE91335A82}" destId="{FFFED972-0E96-4C67-AF04-FB3FC94BDF9A}" srcOrd="0" destOrd="0" presId="urn:microsoft.com/office/officeart/2005/8/layout/cycle7"/>
    <dgm:cxn modelId="{AA0CE338-9C55-4017-A87C-6C9941440892}" type="presOf" srcId="{580133DB-1A9E-4CF7-8FCB-BB0B8FE09B26}" destId="{62F4275A-F5C4-4252-AE7A-5DBCE418F634}" srcOrd="0" destOrd="0" presId="urn:microsoft.com/office/officeart/2005/8/layout/cycle7"/>
    <dgm:cxn modelId="{E455CB63-EEBC-4EA5-B193-9B40B0845F1C}" type="presOf" srcId="{D0F6EB78-39AA-4519-AB25-3D6922813738}" destId="{B7207B60-E09F-40C3-9ED9-AD762132D79C}" srcOrd="0" destOrd="0" presId="urn:microsoft.com/office/officeart/2005/8/layout/cycle7"/>
    <dgm:cxn modelId="{5AF8297B-C54C-4FAC-8139-348C1A4EA2D9}" srcId="{D0F6EB78-39AA-4519-AB25-3D6922813738}" destId="{FE311FE8-4AC5-474D-B31A-F29747A94985}" srcOrd="0" destOrd="0" parTransId="{ECDC6E7D-E3C7-4C9E-A85F-A575F7850527}" sibTransId="{BDC34D1A-281B-45F0-AD69-B9AE91335A82}"/>
    <dgm:cxn modelId="{27FC2CA6-1CC8-403D-8A62-2687782CC333}" type="presOf" srcId="{D2C69619-755C-44CC-8464-1310F4DD83E8}" destId="{C860DA96-1D29-48FB-B6E1-FB3AF2629533}" srcOrd="1" destOrd="0" presId="urn:microsoft.com/office/officeart/2005/8/layout/cycle7"/>
    <dgm:cxn modelId="{F98776B0-A4D0-4DA7-AF8C-E93ED0522338}" type="presOf" srcId="{BDC34D1A-281B-45F0-AD69-B9AE91335A82}" destId="{ABE894A3-DE4D-4EDB-A852-7EE0B92ADD7F}" srcOrd="1" destOrd="0" presId="urn:microsoft.com/office/officeart/2005/8/layout/cycle7"/>
    <dgm:cxn modelId="{D6035FE8-C840-40E1-B284-2D672A75EAFD}" type="presOf" srcId="{FE311FE8-4AC5-474D-B31A-F29747A94985}" destId="{29276F71-522B-4CAF-9980-731DDF89357F}" srcOrd="0" destOrd="0" presId="urn:microsoft.com/office/officeart/2005/8/layout/cycle7"/>
    <dgm:cxn modelId="{AD8EF730-2F2B-4F75-8C20-99E38545A917}" type="presParOf" srcId="{B7207B60-E09F-40C3-9ED9-AD762132D79C}" destId="{29276F71-522B-4CAF-9980-731DDF89357F}" srcOrd="0" destOrd="0" presId="urn:microsoft.com/office/officeart/2005/8/layout/cycle7"/>
    <dgm:cxn modelId="{BFFAE805-F2F5-43A1-A2E6-A99D61312618}" type="presParOf" srcId="{B7207B60-E09F-40C3-9ED9-AD762132D79C}" destId="{FFFED972-0E96-4C67-AF04-FB3FC94BDF9A}" srcOrd="1" destOrd="0" presId="urn:microsoft.com/office/officeart/2005/8/layout/cycle7"/>
    <dgm:cxn modelId="{B665A83C-8F66-4BA9-9DE1-DFB0004D7BCA}" type="presParOf" srcId="{FFFED972-0E96-4C67-AF04-FB3FC94BDF9A}" destId="{ABE894A3-DE4D-4EDB-A852-7EE0B92ADD7F}" srcOrd="0" destOrd="0" presId="urn:microsoft.com/office/officeart/2005/8/layout/cycle7"/>
    <dgm:cxn modelId="{51130FA0-4773-442A-A4BC-20163EAF72D2}" type="presParOf" srcId="{B7207B60-E09F-40C3-9ED9-AD762132D79C}" destId="{62F4275A-F5C4-4252-AE7A-5DBCE418F634}" srcOrd="2" destOrd="0" presId="urn:microsoft.com/office/officeart/2005/8/layout/cycle7"/>
    <dgm:cxn modelId="{D28D6806-8372-4421-A06B-6CD5C1DE7593}" type="presParOf" srcId="{B7207B60-E09F-40C3-9ED9-AD762132D79C}" destId="{525294F8-A682-4DC9-8611-84BA3195FCE8}" srcOrd="3" destOrd="0" presId="urn:microsoft.com/office/officeart/2005/8/layout/cycle7"/>
    <dgm:cxn modelId="{0A59ECFE-F761-481C-853E-EE3E32352DB1}" type="presParOf" srcId="{525294F8-A682-4DC9-8611-84BA3195FCE8}" destId="{C860DA96-1D29-48FB-B6E1-FB3AF26295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BA261-D4D3-4B6E-AF8E-CD2D5DF83090}">
      <dsp:nvSpPr>
        <dsp:cNvPr id="0" name=""/>
        <dsp:cNvSpPr/>
      </dsp:nvSpPr>
      <dsp:spPr>
        <a:xfrm>
          <a:off x="112550" y="0"/>
          <a:ext cx="2294815" cy="737466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satMod val="130000"/>
          </a:schemeClr>
        </a:solidFill>
        <a:ln w="100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বিষয়</a:t>
          </a:r>
          <a:r>
            <a:rPr lang="en-US" sz="36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:</a:t>
          </a:r>
        </a:p>
      </dsp:txBody>
      <dsp:txXfrm>
        <a:off x="134150" y="21600"/>
        <a:ext cx="2251615" cy="694266"/>
      </dsp:txXfrm>
    </dsp:sp>
    <dsp:sp modelId="{7B6B76EE-5845-4368-9990-E791BA8D1D18}">
      <dsp:nvSpPr>
        <dsp:cNvPr id="0" name=""/>
        <dsp:cNvSpPr/>
      </dsp:nvSpPr>
      <dsp:spPr>
        <a:xfrm rot="5400000">
          <a:off x="1120195" y="757886"/>
          <a:ext cx="279525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160401" y="784053"/>
        <a:ext cx="199115" cy="195668"/>
      </dsp:txXfrm>
    </dsp:sp>
    <dsp:sp modelId="{9D74D283-65F0-41F6-B6D6-128F2C17B665}">
      <dsp:nvSpPr>
        <dsp:cNvPr id="0" name=""/>
        <dsp:cNvSpPr/>
      </dsp:nvSpPr>
      <dsp:spPr>
        <a:xfrm>
          <a:off x="74376" y="1110166"/>
          <a:ext cx="2371164" cy="737466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satMod val="130000"/>
          </a:schemeClr>
        </a:solidFill>
        <a:ln w="100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40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95976" y="1131766"/>
        <a:ext cx="2327964" cy="694266"/>
      </dsp:txXfrm>
    </dsp:sp>
    <dsp:sp modelId="{5D94FFA2-F31C-4061-943F-EDB636249A42}">
      <dsp:nvSpPr>
        <dsp:cNvPr id="0" name=""/>
        <dsp:cNvSpPr/>
      </dsp:nvSpPr>
      <dsp:spPr>
        <a:xfrm rot="5400000">
          <a:off x="1121683" y="1866070"/>
          <a:ext cx="276549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1160401" y="1893725"/>
        <a:ext cx="199115" cy="193584"/>
      </dsp:txXfrm>
    </dsp:sp>
    <dsp:sp modelId="{424113FE-18BE-413B-B0B5-9ED32C7302B4}">
      <dsp:nvSpPr>
        <dsp:cNvPr id="0" name=""/>
        <dsp:cNvSpPr/>
      </dsp:nvSpPr>
      <dsp:spPr>
        <a:xfrm>
          <a:off x="112550" y="2216366"/>
          <a:ext cx="2294815" cy="737466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চতুর্থ</a:t>
          </a:r>
          <a:r>
            <a:rPr lang="en-US" sz="4000" kern="1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শ্রেণি</a:t>
          </a:r>
          <a:endParaRPr lang="en-US" sz="4000" kern="12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34150" y="2237966"/>
        <a:ext cx="2251615" cy="694266"/>
      </dsp:txXfrm>
    </dsp:sp>
    <dsp:sp modelId="{B32011A8-9763-4CD3-A90D-FEE18B4F3272}">
      <dsp:nvSpPr>
        <dsp:cNvPr id="0" name=""/>
        <dsp:cNvSpPr/>
      </dsp:nvSpPr>
      <dsp:spPr>
        <a:xfrm rot="5400000">
          <a:off x="1121683" y="2972269"/>
          <a:ext cx="276549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1160401" y="2999924"/>
        <a:ext cx="199115" cy="193584"/>
      </dsp:txXfrm>
    </dsp:sp>
    <dsp:sp modelId="{A98CD5FD-C093-45AB-A2E4-3FF402FEB654}">
      <dsp:nvSpPr>
        <dsp:cNvPr id="0" name=""/>
        <dsp:cNvSpPr/>
      </dsp:nvSpPr>
      <dsp:spPr>
        <a:xfrm>
          <a:off x="112550" y="3322566"/>
          <a:ext cx="2294815" cy="737466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৪০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</a:p>
      </dsp:txBody>
      <dsp:txXfrm>
        <a:off x="134150" y="3344166"/>
        <a:ext cx="2251615" cy="69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7299A-7A7D-41CB-ADB9-E98C89AE75A4}">
      <dsp:nvSpPr>
        <dsp:cNvPr id="0" name=""/>
        <dsp:cNvSpPr/>
      </dsp:nvSpPr>
      <dsp:spPr>
        <a:xfrm>
          <a:off x="2189850" y="-246997"/>
          <a:ext cx="3870439" cy="17084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রৌদ্রের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অসহ্য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তাপ।প্রচন্ড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রোদে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মাথার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ওপরে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ছাতা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হাঁট</a:t>
          </a: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ছে 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</a:p>
      </dsp:txBody>
      <dsp:txXfrm>
        <a:off x="2273248" y="-163599"/>
        <a:ext cx="3703643" cy="1541627"/>
      </dsp:txXfrm>
    </dsp:sp>
    <dsp:sp modelId="{82DB4EA8-C65E-4A6A-BEFF-BF0BEDD03D51}">
      <dsp:nvSpPr>
        <dsp:cNvPr id="0" name=""/>
        <dsp:cNvSpPr/>
      </dsp:nvSpPr>
      <dsp:spPr>
        <a:xfrm>
          <a:off x="1649741" y="104392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34195" y="421011"/>
              </a:moveTo>
              <a:arcTo wR="2079657" hR="2079657" stAng="18426151" swAng="947699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18EE3-31D2-422A-9B93-616B1CD0E8FF}">
      <dsp:nvSpPr>
        <dsp:cNvPr id="0" name=""/>
        <dsp:cNvSpPr/>
      </dsp:nvSpPr>
      <dsp:spPr>
        <a:xfrm>
          <a:off x="4340663" y="1873699"/>
          <a:ext cx="3728127" cy="16263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প্রচন্ড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রোদে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মাঠ-ঘাট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ফেটে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চৌচির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গেছে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4420055" y="1953091"/>
        <a:ext cx="3569343" cy="1467560"/>
      </dsp:txXfrm>
    </dsp:sp>
    <dsp:sp modelId="{B23C2433-9D42-4ED9-AE00-659C7D10909D}">
      <dsp:nvSpPr>
        <dsp:cNvPr id="0" name=""/>
        <dsp:cNvSpPr/>
      </dsp:nvSpPr>
      <dsp:spPr>
        <a:xfrm>
          <a:off x="1669199" y="145037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719164" y="3359105"/>
              </a:moveTo>
              <a:arcTo wR="2079657" hR="2079657" stAng="2278078" swAng="843844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453E-FFBF-4B4F-8AE2-82275033B167}">
      <dsp:nvSpPr>
        <dsp:cNvPr id="0" name=""/>
        <dsp:cNvSpPr/>
      </dsp:nvSpPr>
      <dsp:spPr>
        <a:xfrm>
          <a:off x="2097506" y="3867393"/>
          <a:ext cx="4055128" cy="17982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প্রচন্ড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দাবদাহে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মহিষগুলো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রীর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ডুবিয়ে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185290" y="3955177"/>
        <a:ext cx="3879560" cy="1622702"/>
      </dsp:txXfrm>
    </dsp:sp>
    <dsp:sp modelId="{60C82A0D-0609-4E57-85A8-042092AD4EC6}">
      <dsp:nvSpPr>
        <dsp:cNvPr id="0" name=""/>
        <dsp:cNvSpPr/>
      </dsp:nvSpPr>
      <dsp:spPr>
        <a:xfrm>
          <a:off x="2504785" y="185333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750427" y="3679069"/>
              </a:moveTo>
              <a:arcTo wR="2079657" hR="2079657" stAng="7783745" swAng="760563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4B706-BE45-42CD-AF72-08D875DC77B6}">
      <dsp:nvSpPr>
        <dsp:cNvPr id="0" name=""/>
        <dsp:cNvSpPr/>
      </dsp:nvSpPr>
      <dsp:spPr>
        <a:xfrm>
          <a:off x="164146" y="1903676"/>
          <a:ext cx="3972409" cy="16263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প্রচন্ড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ফসলের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ফেটে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গেছে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43538" y="1983068"/>
        <a:ext cx="3813625" cy="1467560"/>
      </dsp:txXfrm>
    </dsp:sp>
    <dsp:sp modelId="{91736A24-0942-437A-A0B3-CEC3635944FB}">
      <dsp:nvSpPr>
        <dsp:cNvPr id="0" name=""/>
        <dsp:cNvSpPr/>
      </dsp:nvSpPr>
      <dsp:spPr>
        <a:xfrm>
          <a:off x="2540944" y="1008930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74034" y="889773"/>
              </a:moveTo>
              <a:arcTo wR="2079657" hR="2079657" stAng="12894034" swAng="984902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6F71-522B-4CAF-9980-731DDF89357F}">
      <dsp:nvSpPr>
        <dsp:cNvPr id="0" name=""/>
        <dsp:cNvSpPr/>
      </dsp:nvSpPr>
      <dsp:spPr>
        <a:xfrm>
          <a:off x="2855515" y="1006"/>
          <a:ext cx="2416968" cy="12084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আকাশ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মেঘাচ্ছন্ন</a:t>
          </a: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2890910" y="36401"/>
        <a:ext cx="2346178" cy="1137694"/>
      </dsp:txXfrm>
    </dsp:sp>
    <dsp:sp modelId="{FFFED972-0E96-4C67-AF04-FB3FC94BDF9A}">
      <dsp:nvSpPr>
        <dsp:cNvPr id="0" name=""/>
        <dsp:cNvSpPr/>
      </dsp:nvSpPr>
      <dsp:spPr>
        <a:xfrm rot="3600000">
          <a:off x="4432490" y="2120898"/>
          <a:ext cx="1257342" cy="4229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59381" y="2205492"/>
        <a:ext cx="1003560" cy="253781"/>
      </dsp:txXfrm>
    </dsp:sp>
    <dsp:sp modelId="{62F4275A-F5C4-4252-AE7A-5DBCE418F634}">
      <dsp:nvSpPr>
        <dsp:cNvPr id="0" name=""/>
        <dsp:cNvSpPr/>
      </dsp:nvSpPr>
      <dsp:spPr>
        <a:xfrm>
          <a:off x="4849838" y="3455275"/>
          <a:ext cx="2416968" cy="1208484"/>
        </a:xfrm>
        <a:prstGeom prst="roundRect">
          <a:avLst>
            <a:gd name="adj" fmla="val 10000"/>
          </a:avLst>
        </a:prstGeom>
        <a:solidFill>
          <a:schemeClr val="accent4">
            <a:hueOff val="-4284886"/>
            <a:satOff val="8781"/>
            <a:lumOff val="41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মূষলধারে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36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85233" y="3490670"/>
        <a:ext cx="2346178" cy="1137694"/>
      </dsp:txXfrm>
    </dsp:sp>
    <dsp:sp modelId="{525294F8-A682-4DC9-8611-84BA3195FCE8}">
      <dsp:nvSpPr>
        <dsp:cNvPr id="0" name=""/>
        <dsp:cNvSpPr/>
      </dsp:nvSpPr>
      <dsp:spPr>
        <a:xfrm rot="10800000">
          <a:off x="3435328" y="3848032"/>
          <a:ext cx="1257342" cy="4229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284886"/>
            <a:satOff val="8781"/>
            <a:lumOff val="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562219" y="3932626"/>
        <a:ext cx="1003560" cy="253781"/>
      </dsp:txXfrm>
    </dsp:sp>
    <dsp:sp modelId="{FA800EA4-395A-404B-A574-F5EFD7397CCD}">
      <dsp:nvSpPr>
        <dsp:cNvPr id="0" name=""/>
        <dsp:cNvSpPr/>
      </dsp:nvSpPr>
      <dsp:spPr>
        <a:xfrm>
          <a:off x="861192" y="3455275"/>
          <a:ext cx="2416968" cy="1208484"/>
        </a:xfrm>
        <a:prstGeom prst="roundRect">
          <a:avLst>
            <a:gd name="adj" fmla="val 10000"/>
          </a:avLst>
        </a:prstGeom>
        <a:solidFill>
          <a:schemeClr val="accent4">
            <a:hueOff val="-8569773"/>
            <a:satOff val="17563"/>
            <a:lumOff val="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ঝির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ঝির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sp:txBody>
      <dsp:txXfrm>
        <a:off x="896587" y="3490670"/>
        <a:ext cx="2346178" cy="1137694"/>
      </dsp:txXfrm>
    </dsp:sp>
    <dsp:sp modelId="{2A7F0305-32F8-4406-A5D4-1CF638E5A895}">
      <dsp:nvSpPr>
        <dsp:cNvPr id="0" name=""/>
        <dsp:cNvSpPr/>
      </dsp:nvSpPr>
      <dsp:spPr>
        <a:xfrm rot="18000000">
          <a:off x="2438167" y="2120898"/>
          <a:ext cx="1257342" cy="4229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8569773"/>
            <a:satOff val="17563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565058" y="2205492"/>
        <a:ext cx="1003560" cy="253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6F71-522B-4CAF-9980-731DDF89357F}">
      <dsp:nvSpPr>
        <dsp:cNvPr id="0" name=""/>
        <dsp:cNvSpPr/>
      </dsp:nvSpPr>
      <dsp:spPr>
        <a:xfrm>
          <a:off x="1780694" y="-84534"/>
          <a:ext cx="3289116" cy="10837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নদীর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তীরে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কাশফুল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ফুটেছে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</a:p>
      </dsp:txBody>
      <dsp:txXfrm>
        <a:off x="1812437" y="-52791"/>
        <a:ext cx="3225630" cy="1020285"/>
      </dsp:txXfrm>
    </dsp:sp>
    <dsp:sp modelId="{FFFED972-0E96-4C67-AF04-FB3FC94BDF9A}">
      <dsp:nvSpPr>
        <dsp:cNvPr id="0" name=""/>
        <dsp:cNvSpPr/>
      </dsp:nvSpPr>
      <dsp:spPr>
        <a:xfrm rot="5400000">
          <a:off x="2927674" y="1431550"/>
          <a:ext cx="995157" cy="37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41470" y="1507414"/>
        <a:ext cx="767565" cy="227592"/>
      </dsp:txXfrm>
    </dsp:sp>
    <dsp:sp modelId="{62F4275A-F5C4-4252-AE7A-5DBCE418F634}">
      <dsp:nvSpPr>
        <dsp:cNvPr id="0" name=""/>
        <dsp:cNvSpPr/>
      </dsp:nvSpPr>
      <dsp:spPr>
        <a:xfrm>
          <a:off x="1660276" y="2243183"/>
          <a:ext cx="3529952" cy="1423999"/>
        </a:xfrm>
        <a:prstGeom prst="roundRect">
          <a:avLst>
            <a:gd name="adj" fmla="val 10000"/>
          </a:avLst>
        </a:prstGeom>
        <a:solidFill>
          <a:schemeClr val="accent4">
            <a:hueOff val="-8569773"/>
            <a:satOff val="17563"/>
            <a:lumOff val="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কাশফুল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ছেলেমেয়েরা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ছুটাছুটি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করছে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</a:p>
      </dsp:txBody>
      <dsp:txXfrm>
        <a:off x="1701984" y="2284891"/>
        <a:ext cx="3446536" cy="1340583"/>
      </dsp:txXfrm>
    </dsp:sp>
    <dsp:sp modelId="{525294F8-A682-4DC9-8611-84BA3195FCE8}">
      <dsp:nvSpPr>
        <dsp:cNvPr id="0" name=""/>
        <dsp:cNvSpPr/>
      </dsp:nvSpPr>
      <dsp:spPr>
        <a:xfrm rot="16200000">
          <a:off x="2927674" y="1431550"/>
          <a:ext cx="995157" cy="37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8569773"/>
            <a:satOff val="17563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41470" y="1507414"/>
        <a:ext cx="767565" cy="227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6F71-522B-4CAF-9980-731DDF89357F}">
      <dsp:nvSpPr>
        <dsp:cNvPr id="0" name=""/>
        <dsp:cNvSpPr/>
      </dsp:nvSpPr>
      <dsp:spPr>
        <a:xfrm>
          <a:off x="1780694" y="-84534"/>
          <a:ext cx="3289116" cy="10837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ধান কাটার দৃশ্য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2437" y="-52791"/>
        <a:ext cx="3225630" cy="1020285"/>
      </dsp:txXfrm>
    </dsp:sp>
    <dsp:sp modelId="{FFFED972-0E96-4C67-AF04-FB3FC94BDF9A}">
      <dsp:nvSpPr>
        <dsp:cNvPr id="0" name=""/>
        <dsp:cNvSpPr/>
      </dsp:nvSpPr>
      <dsp:spPr>
        <a:xfrm rot="5400000">
          <a:off x="2927674" y="1431550"/>
          <a:ext cx="995157" cy="37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41470" y="1507414"/>
        <a:ext cx="767565" cy="227592"/>
      </dsp:txXfrm>
    </dsp:sp>
    <dsp:sp modelId="{62F4275A-F5C4-4252-AE7A-5DBCE418F634}">
      <dsp:nvSpPr>
        <dsp:cNvPr id="0" name=""/>
        <dsp:cNvSpPr/>
      </dsp:nvSpPr>
      <dsp:spPr>
        <a:xfrm>
          <a:off x="1660276" y="2243183"/>
          <a:ext cx="3529952" cy="1423999"/>
        </a:xfrm>
        <a:prstGeom prst="roundRect">
          <a:avLst>
            <a:gd name="adj" fmla="val 10000"/>
          </a:avLst>
        </a:prstGeom>
        <a:solidFill>
          <a:schemeClr val="accent4">
            <a:hueOff val="-8569773"/>
            <a:satOff val="17563"/>
            <a:lumOff val="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 ধান কেটে বাড়ি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ফিরছে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sp:txBody>
      <dsp:txXfrm>
        <a:off x="1701984" y="2284891"/>
        <a:ext cx="3446536" cy="1340583"/>
      </dsp:txXfrm>
    </dsp:sp>
    <dsp:sp modelId="{525294F8-A682-4DC9-8611-84BA3195FCE8}">
      <dsp:nvSpPr>
        <dsp:cNvPr id="0" name=""/>
        <dsp:cNvSpPr/>
      </dsp:nvSpPr>
      <dsp:spPr>
        <a:xfrm rot="16200000">
          <a:off x="2927674" y="1431550"/>
          <a:ext cx="995157" cy="37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8569773"/>
            <a:satOff val="17563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41470" y="1507414"/>
        <a:ext cx="767565" cy="227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6F71-522B-4CAF-9980-731DDF89357F}">
      <dsp:nvSpPr>
        <dsp:cNvPr id="0" name=""/>
        <dsp:cNvSpPr/>
      </dsp:nvSpPr>
      <dsp:spPr>
        <a:xfrm>
          <a:off x="1620025" y="-84534"/>
          <a:ext cx="3610454" cy="1083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ঘন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কুয়াশায়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গরু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মাঠে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যাচ্ছে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 </a:t>
          </a:r>
        </a:p>
      </dsp:txBody>
      <dsp:txXfrm>
        <a:off x="1651768" y="-52791"/>
        <a:ext cx="3546968" cy="1020285"/>
      </dsp:txXfrm>
    </dsp:sp>
    <dsp:sp modelId="{FFFED972-0E96-4C67-AF04-FB3FC94BDF9A}">
      <dsp:nvSpPr>
        <dsp:cNvPr id="0" name=""/>
        <dsp:cNvSpPr/>
      </dsp:nvSpPr>
      <dsp:spPr>
        <a:xfrm rot="5400000">
          <a:off x="2927674" y="1431550"/>
          <a:ext cx="995157" cy="37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41470" y="1507414"/>
        <a:ext cx="767565" cy="227592"/>
      </dsp:txXfrm>
    </dsp:sp>
    <dsp:sp modelId="{62F4275A-F5C4-4252-AE7A-5DBCE418F634}">
      <dsp:nvSpPr>
        <dsp:cNvPr id="0" name=""/>
        <dsp:cNvSpPr/>
      </dsp:nvSpPr>
      <dsp:spPr>
        <a:xfrm>
          <a:off x="1660276" y="2243183"/>
          <a:ext cx="3529952" cy="142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569773"/>
                <a:satOff val="17563"/>
                <a:lumOff val="8235"/>
                <a:alphaOff val="0"/>
              </a:schemeClr>
            </a:gs>
            <a:gs pos="90000">
              <a:schemeClr val="accent4">
                <a:hueOff val="-8569773"/>
                <a:satOff val="17563"/>
                <a:lumOff val="8235"/>
                <a:alphaOff val="0"/>
                <a:shade val="100000"/>
                <a:satMod val="105000"/>
              </a:schemeClr>
            </a:gs>
            <a:gs pos="100000">
              <a:schemeClr val="accent4">
                <a:hueOff val="-8569773"/>
                <a:satOff val="17563"/>
                <a:lumOff val="8235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শীতের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কাপড়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পড়ে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হাঁটছে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</a:p>
      </dsp:txBody>
      <dsp:txXfrm>
        <a:off x="1701984" y="2284891"/>
        <a:ext cx="3446536" cy="1340583"/>
      </dsp:txXfrm>
    </dsp:sp>
    <dsp:sp modelId="{525294F8-A682-4DC9-8611-84BA3195FCE8}">
      <dsp:nvSpPr>
        <dsp:cNvPr id="0" name=""/>
        <dsp:cNvSpPr/>
      </dsp:nvSpPr>
      <dsp:spPr>
        <a:xfrm rot="16200000">
          <a:off x="2927674" y="1431550"/>
          <a:ext cx="995157" cy="37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8569773"/>
            <a:satOff val="17563"/>
            <a:lumOff val="823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41470" y="1507414"/>
        <a:ext cx="767565" cy="2275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6F71-522B-4CAF-9980-731DDF89357F}">
      <dsp:nvSpPr>
        <dsp:cNvPr id="0" name=""/>
        <dsp:cNvSpPr/>
      </dsp:nvSpPr>
      <dsp:spPr>
        <a:xfrm>
          <a:off x="1780694" y="-84534"/>
          <a:ext cx="3289116" cy="1083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ফুলে ফুলে প্রজাপতি উড়ে বেড়াচ্ছে </a:t>
          </a:r>
          <a:r>
            <a:rPr lang="en-US" sz="36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812437" y="-52791"/>
        <a:ext cx="3225630" cy="1020285"/>
      </dsp:txXfrm>
    </dsp:sp>
    <dsp:sp modelId="{FFFED972-0E96-4C67-AF04-FB3FC94BDF9A}">
      <dsp:nvSpPr>
        <dsp:cNvPr id="0" name=""/>
        <dsp:cNvSpPr/>
      </dsp:nvSpPr>
      <dsp:spPr>
        <a:xfrm rot="5400000">
          <a:off x="2927674" y="1431550"/>
          <a:ext cx="995157" cy="37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41470" y="1507414"/>
        <a:ext cx="767565" cy="227592"/>
      </dsp:txXfrm>
    </dsp:sp>
    <dsp:sp modelId="{62F4275A-F5C4-4252-AE7A-5DBCE418F634}">
      <dsp:nvSpPr>
        <dsp:cNvPr id="0" name=""/>
        <dsp:cNvSpPr/>
      </dsp:nvSpPr>
      <dsp:spPr>
        <a:xfrm>
          <a:off x="1660276" y="2243183"/>
          <a:ext cx="3529952" cy="142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কৃষক সরষে  ক্ষেতে সার ছিটাচ্ছ</a:t>
          </a:r>
          <a:r>
            <a:rPr lang="en-US" sz="3600" kern="1200" dirty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।</a:t>
          </a:r>
        </a:p>
      </dsp:txBody>
      <dsp:txXfrm>
        <a:off x="1701984" y="2284891"/>
        <a:ext cx="3446536" cy="1340583"/>
      </dsp:txXfrm>
    </dsp:sp>
    <dsp:sp modelId="{525294F8-A682-4DC9-8611-84BA3195FCE8}">
      <dsp:nvSpPr>
        <dsp:cNvPr id="0" name=""/>
        <dsp:cNvSpPr/>
      </dsp:nvSpPr>
      <dsp:spPr>
        <a:xfrm rot="16200000">
          <a:off x="2927674" y="1431550"/>
          <a:ext cx="995157" cy="37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41470" y="1507414"/>
        <a:ext cx="767565" cy="22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4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5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3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5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8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1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0FE84C4-82CB-4EF9-B2F8-7A36C2FB9B4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2BB0171-9373-4D33-A87D-9FE5284C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8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madhuziri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6553200" cy="16004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প্রীতি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2" y="4026420"/>
            <a:ext cx="2133598" cy="237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2514601"/>
            <a:ext cx="33528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একরাশ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5828E-A321-407D-8304-24563A7BD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2"/>
          <a:stretch/>
        </p:blipFill>
        <p:spPr>
          <a:xfrm>
            <a:off x="-44967" y="0"/>
            <a:ext cx="6235906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E5F30-058C-4B29-9B27-0B6C3691E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/>
          <a:stretch/>
        </p:blipFill>
        <p:spPr>
          <a:xfrm>
            <a:off x="6190947" y="17490"/>
            <a:ext cx="5973583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710E5E-FDFD-4126-AE6B-FC1AE08E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176" y="1207105"/>
            <a:ext cx="4756008" cy="1827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E72BB-890B-4493-90AC-71528FC70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87" y="1220357"/>
            <a:ext cx="4756007" cy="1814391"/>
          </a:xfrm>
          <a:prstGeom prst="rect">
            <a:avLst/>
          </a:prstGeom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787C6EE9-7F9E-4A58-94A6-A1A5192FABB1}"/>
              </a:ext>
            </a:extLst>
          </p:cNvPr>
          <p:cNvSpPr/>
          <p:nvPr/>
        </p:nvSpPr>
        <p:spPr>
          <a:xfrm rot="5400000">
            <a:off x="2016102" y="-621514"/>
            <a:ext cx="804844" cy="2716696"/>
          </a:xfrm>
          <a:prstGeom prst="ben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E734A3D-971A-4036-B893-35127D034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180" y="3429000"/>
            <a:ext cx="4756008" cy="20028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8188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65B75-1576-4411-80A7-4F8946BCE51E}"/>
              </a:ext>
            </a:extLst>
          </p:cNvPr>
          <p:cNvSpPr txBox="1"/>
          <p:nvPr/>
        </p:nvSpPr>
        <p:spPr>
          <a:xfrm>
            <a:off x="703888" y="342393"/>
            <a:ext cx="496261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পেয়েছি ?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CA33A4-C7E5-464C-94F1-6D2F5ED7E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161991"/>
              </p:ext>
            </p:extLst>
          </p:nvPr>
        </p:nvGraphicFramePr>
        <p:xfrm>
          <a:off x="2032000" y="1683025"/>
          <a:ext cx="8128000" cy="466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51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800EA4-395A-404B-A574-F5EFD739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">
                                            <p:graphicEl>
                                              <a:dgm id="{FA800EA4-395A-404B-A574-F5EFD739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5">
                                            <p:graphicEl>
                                              <a:dgm id="{FA800EA4-395A-404B-A574-F5EFD739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F0305-32F8-4406-A5D4-1CF638E5A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5">
                                            <p:graphicEl>
                                              <a:dgm id="{2A7F0305-32F8-4406-A5D4-1CF638E5A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5">
                                            <p:graphicEl>
                                              <a:dgm id="{2A7F0305-32F8-4406-A5D4-1CF638E5A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73844-EAD1-4212-81AE-D9394E90CEBF}"/>
              </a:ext>
            </a:extLst>
          </p:cNvPr>
          <p:cNvSpPr txBox="1"/>
          <p:nvPr/>
        </p:nvSpPr>
        <p:spPr>
          <a:xfrm>
            <a:off x="1167420" y="959370"/>
            <a:ext cx="1025508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ছবিতে দেখা দৃশ্যগুলো কোন দেশে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যায়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E17BC1E-40E4-46A4-86F9-F4478D17C6C7}"/>
              </a:ext>
            </a:extLst>
          </p:cNvPr>
          <p:cNvSpPr/>
          <p:nvPr/>
        </p:nvSpPr>
        <p:spPr>
          <a:xfrm>
            <a:off x="5696262" y="1768839"/>
            <a:ext cx="1019331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68D6B-5158-4279-ABD2-33D3E89FCC3D}"/>
              </a:ext>
            </a:extLst>
          </p:cNvPr>
          <p:cNvSpPr txBox="1"/>
          <p:nvPr/>
        </p:nvSpPr>
        <p:spPr>
          <a:xfrm>
            <a:off x="3552668" y="2670312"/>
            <a:ext cx="530651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   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বর্ষাকালে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8C696-A6C3-4621-8D95-88F365B26B9E}"/>
              </a:ext>
            </a:extLst>
          </p:cNvPr>
          <p:cNvSpPr txBox="1"/>
          <p:nvPr/>
        </p:nvSpPr>
        <p:spPr>
          <a:xfrm>
            <a:off x="1214203" y="3726043"/>
            <a:ext cx="10208302" cy="2585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বর্ষাকাল কী 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এটা একটা ঋতূর নাম।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কোন কোন মাস বর্ষাকাল ?</a:t>
            </a:r>
          </a:p>
          <a:p>
            <a:r>
              <a:rPr lang="bn-IN" sz="3600" dirty="0"/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শ্রাবণ এই দুই মাস বর্ষাকাল ।</a:t>
            </a:r>
          </a:p>
          <a:p>
            <a:r>
              <a:rPr lang="bn-IN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214" y="1648917"/>
            <a:ext cx="4515787" cy="25932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1648918"/>
            <a:ext cx="5011087" cy="25932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EBEB19-97FF-4594-9A5A-806BF866EC3F}"/>
              </a:ext>
            </a:extLst>
          </p:cNvPr>
          <p:cNvSpPr txBox="1"/>
          <p:nvPr/>
        </p:nvSpPr>
        <p:spPr>
          <a:xfrm>
            <a:off x="1071550" y="5172273"/>
            <a:ext cx="98203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**   উপরের ছবিগুলোতে আমরা কি দেখতে পাচ্ছি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A7BE557-0310-4418-A91C-23B57E7D7B57}"/>
              </a:ext>
            </a:extLst>
          </p:cNvPr>
          <p:cNvSpPr/>
          <p:nvPr/>
        </p:nvSpPr>
        <p:spPr>
          <a:xfrm rot="5400000">
            <a:off x="2016102" y="-261754"/>
            <a:ext cx="804844" cy="2716696"/>
          </a:xfrm>
          <a:prstGeom prst="ben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517184-AB1B-4AA6-9C1F-42B8528FF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389772"/>
              </p:ext>
            </p:extLst>
          </p:nvPr>
        </p:nvGraphicFramePr>
        <p:xfrm>
          <a:off x="2893102" y="1109272"/>
          <a:ext cx="6850506" cy="358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35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73844-EAD1-4212-81AE-D9394E90CEBF}"/>
              </a:ext>
            </a:extLst>
          </p:cNvPr>
          <p:cNvSpPr txBox="1"/>
          <p:nvPr/>
        </p:nvSpPr>
        <p:spPr>
          <a:xfrm>
            <a:off x="1167420" y="959370"/>
            <a:ext cx="1025508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ছবিতে দেখা দৃশ্যগুলো কোন দেশে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যায়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E17BC1E-40E4-46A4-86F9-F4478D17C6C7}"/>
              </a:ext>
            </a:extLst>
          </p:cNvPr>
          <p:cNvSpPr/>
          <p:nvPr/>
        </p:nvSpPr>
        <p:spPr>
          <a:xfrm>
            <a:off x="5696262" y="1768839"/>
            <a:ext cx="1019331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68D6B-5158-4279-ABD2-33D3E89FCC3D}"/>
              </a:ext>
            </a:extLst>
          </p:cNvPr>
          <p:cNvSpPr txBox="1"/>
          <p:nvPr/>
        </p:nvSpPr>
        <p:spPr>
          <a:xfrm>
            <a:off x="3552668" y="2670312"/>
            <a:ext cx="530651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   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শরৎকা</a:t>
            </a:r>
            <a:r>
              <a:rPr lang="bn-IN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লে 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8C696-A6C3-4621-8D95-88F365B26B9E}"/>
              </a:ext>
            </a:extLst>
          </p:cNvPr>
          <p:cNvSpPr txBox="1"/>
          <p:nvPr/>
        </p:nvSpPr>
        <p:spPr>
          <a:xfrm>
            <a:off x="1214203" y="3726043"/>
            <a:ext cx="10208302" cy="2585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শরৎকাল কী ?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এটা একটা ঋতূর নাম।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কোন কোন মাস শরৎকাল ? </a:t>
            </a:r>
          </a:p>
          <a:p>
            <a:r>
              <a:rPr lang="bn-IN" sz="3600" dirty="0"/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আশ্বিন এই দুই মাস শরৎকাল ।</a:t>
            </a:r>
          </a:p>
          <a:p>
            <a:r>
              <a:rPr lang="bn-IN" dirty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8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build="p" animBg="1"/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82CA41D-3117-42F8-A0FF-EA063E2E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6552" y="1800442"/>
            <a:ext cx="4456204" cy="2787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BE099A-B1EC-463B-B13A-71224DE4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43" y="1800442"/>
            <a:ext cx="4578247" cy="2787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Arrow: Bent 3">
            <a:extLst>
              <a:ext uri="{FF2B5EF4-FFF2-40B4-BE49-F238E27FC236}">
                <a16:creationId xmlns:a16="http://schemas.microsoft.com/office/drawing/2014/main" id="{C868E2CE-DD7E-4EEF-B7DB-7B05EDFD5DE2}"/>
              </a:ext>
            </a:extLst>
          </p:cNvPr>
          <p:cNvSpPr/>
          <p:nvPr/>
        </p:nvSpPr>
        <p:spPr>
          <a:xfrm rot="5400000">
            <a:off x="2016102" y="-261754"/>
            <a:ext cx="804844" cy="2716696"/>
          </a:xfrm>
          <a:prstGeom prst="ben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937DA-275B-4600-A042-702EC41A20BF}"/>
              </a:ext>
            </a:extLst>
          </p:cNvPr>
          <p:cNvSpPr txBox="1"/>
          <p:nvPr/>
        </p:nvSpPr>
        <p:spPr>
          <a:xfrm>
            <a:off x="1071550" y="5172273"/>
            <a:ext cx="98203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**   উপরের ছবিগুলোতে আমরা কি দেখতে পাচ্ছি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8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517184-AB1B-4AA6-9C1F-42B8528FF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906065"/>
              </p:ext>
            </p:extLst>
          </p:nvPr>
        </p:nvGraphicFramePr>
        <p:xfrm>
          <a:off x="2893102" y="1109272"/>
          <a:ext cx="6850506" cy="358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54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73844-EAD1-4212-81AE-D9394E90CEBF}"/>
              </a:ext>
            </a:extLst>
          </p:cNvPr>
          <p:cNvSpPr txBox="1"/>
          <p:nvPr/>
        </p:nvSpPr>
        <p:spPr>
          <a:xfrm>
            <a:off x="1167420" y="959370"/>
            <a:ext cx="1025508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ছবিতে দেখা দৃশ্যগুলো কোন দেশে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যায়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E17BC1E-40E4-46A4-86F9-F4478D17C6C7}"/>
              </a:ext>
            </a:extLst>
          </p:cNvPr>
          <p:cNvSpPr/>
          <p:nvPr/>
        </p:nvSpPr>
        <p:spPr>
          <a:xfrm>
            <a:off x="5696262" y="1768839"/>
            <a:ext cx="1019331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68D6B-5158-4279-ABD2-33D3E89FCC3D}"/>
              </a:ext>
            </a:extLst>
          </p:cNvPr>
          <p:cNvSpPr txBox="1"/>
          <p:nvPr/>
        </p:nvSpPr>
        <p:spPr>
          <a:xfrm>
            <a:off x="3552668" y="2670312"/>
            <a:ext cx="530651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   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হেমন্ত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লে 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8C696-A6C3-4621-8D95-88F365B26B9E}"/>
              </a:ext>
            </a:extLst>
          </p:cNvPr>
          <p:cNvSpPr txBox="1"/>
          <p:nvPr/>
        </p:nvSpPr>
        <p:spPr>
          <a:xfrm>
            <a:off x="1214203" y="3726043"/>
            <a:ext cx="10208302" cy="2585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হেমন্তকাল কী ?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এটা একটা ঋতূর নাম।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কোন কোন মাস হেমন্তকাল ?  </a:t>
            </a:r>
          </a:p>
          <a:p>
            <a:r>
              <a:rPr lang="bn-IN" sz="3600" dirty="0"/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অগ্রহায়ণ এই দুই মাস হেমন্তকাল ।</a:t>
            </a:r>
          </a:p>
          <a:p>
            <a:r>
              <a:rPr lang="bn-IN" dirty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0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build="p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Bent 5">
            <a:extLst>
              <a:ext uri="{FF2B5EF4-FFF2-40B4-BE49-F238E27FC236}">
                <a16:creationId xmlns:a16="http://schemas.microsoft.com/office/drawing/2014/main" id="{2CB21589-2301-4AEC-BD6F-80E6F6198AA3}"/>
              </a:ext>
            </a:extLst>
          </p:cNvPr>
          <p:cNvSpPr/>
          <p:nvPr/>
        </p:nvSpPr>
        <p:spPr>
          <a:xfrm rot="5400000">
            <a:off x="2016102" y="-261754"/>
            <a:ext cx="804844" cy="2716696"/>
          </a:xfrm>
          <a:prstGeom prst="ben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6801EE-0C73-41F4-88AA-5D95392E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176" y="1781767"/>
            <a:ext cx="3895725" cy="25775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9E5B3-B4F6-4E17-93EB-CBA11DF01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68" y="1781767"/>
            <a:ext cx="3895725" cy="2577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451864-DB5D-4FB9-B6AD-1C6C89AE06C9}"/>
              </a:ext>
            </a:extLst>
          </p:cNvPr>
          <p:cNvSpPr txBox="1"/>
          <p:nvPr/>
        </p:nvSpPr>
        <p:spPr>
          <a:xfrm>
            <a:off x="1071550" y="5172273"/>
            <a:ext cx="98203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**   উপরের ছবিগুলোতে আমরা কি দেখতে পাচ্ছি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0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3124200"/>
            <a:ext cx="24384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09800" y="2738498"/>
            <a:ext cx="7772400" cy="2923877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মধুঝিরি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লামা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Email : 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  <a:hlinkClick r:id="rId3"/>
              </a:rPr>
              <a:t>habibmadhuziri@gmail.com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Cell phone : 018</a:t>
            </a:r>
            <a:r>
              <a:rPr lang="bn-IN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১৮৪৩৭১৮২ 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Up Ribbon 5"/>
          <p:cNvSpPr/>
          <p:nvPr/>
        </p:nvSpPr>
        <p:spPr>
          <a:xfrm>
            <a:off x="3124200" y="914400"/>
            <a:ext cx="5791200" cy="6858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517184-AB1B-4AA6-9C1F-42B8528FF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972269"/>
              </p:ext>
            </p:extLst>
          </p:nvPr>
        </p:nvGraphicFramePr>
        <p:xfrm>
          <a:off x="2893102" y="1109272"/>
          <a:ext cx="6850506" cy="358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42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73844-EAD1-4212-81AE-D9394E90CEBF}"/>
              </a:ext>
            </a:extLst>
          </p:cNvPr>
          <p:cNvSpPr txBox="1"/>
          <p:nvPr/>
        </p:nvSpPr>
        <p:spPr>
          <a:xfrm>
            <a:off x="1167420" y="959370"/>
            <a:ext cx="1025508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ছবিতে দেখা দৃশ্যগুলো কোন দেশে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যায়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E17BC1E-40E4-46A4-86F9-F4478D17C6C7}"/>
              </a:ext>
            </a:extLst>
          </p:cNvPr>
          <p:cNvSpPr/>
          <p:nvPr/>
        </p:nvSpPr>
        <p:spPr>
          <a:xfrm>
            <a:off x="5696262" y="1768839"/>
            <a:ext cx="1019331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68D6B-5158-4279-ABD2-33D3E89FCC3D}"/>
              </a:ext>
            </a:extLst>
          </p:cNvPr>
          <p:cNvSpPr txBox="1"/>
          <p:nvPr/>
        </p:nvSpPr>
        <p:spPr>
          <a:xfrm>
            <a:off x="3552668" y="2670312"/>
            <a:ext cx="530651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   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শীতকালে।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8C696-A6C3-4621-8D95-88F365B26B9E}"/>
              </a:ext>
            </a:extLst>
          </p:cNvPr>
          <p:cNvSpPr txBox="1"/>
          <p:nvPr/>
        </p:nvSpPr>
        <p:spPr>
          <a:xfrm>
            <a:off x="1214203" y="3726043"/>
            <a:ext cx="10208302" cy="2585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শীতকাল কী ?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এটা একটা ঋতূর নাম।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কোন কোন মাস শীতকাল ?  </a:t>
            </a:r>
          </a:p>
          <a:p>
            <a:r>
              <a:rPr lang="bn-IN" sz="3600" dirty="0"/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মাঘ এই দুই মাস শীতকাল ।</a:t>
            </a:r>
          </a:p>
          <a:p>
            <a:r>
              <a:rPr lang="bn-IN" dirty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build="p" animBg="1"/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DF807-10DA-4641-9BEA-67005B7CF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6" y="1759224"/>
            <a:ext cx="4008997" cy="2372056"/>
          </a:xfrm>
          <a:prstGeom prst="rect">
            <a:avLst/>
          </a:prstGeom>
        </p:spPr>
      </p:pic>
      <p:sp>
        <p:nvSpPr>
          <p:cNvPr id="4" name="Arrow: Bent 3">
            <a:extLst>
              <a:ext uri="{FF2B5EF4-FFF2-40B4-BE49-F238E27FC236}">
                <a16:creationId xmlns:a16="http://schemas.microsoft.com/office/drawing/2014/main" id="{416B793E-4DF6-4511-A25D-BAA15A974A2B}"/>
              </a:ext>
            </a:extLst>
          </p:cNvPr>
          <p:cNvSpPr/>
          <p:nvPr/>
        </p:nvSpPr>
        <p:spPr>
          <a:xfrm rot="5400000">
            <a:off x="2027476" y="-237695"/>
            <a:ext cx="804844" cy="2716696"/>
          </a:xfrm>
          <a:prstGeom prst="ben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319B1B-2B3F-4915-95B4-A5F9D6C2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889" y="1759224"/>
            <a:ext cx="4167265" cy="23720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FBF5B-EA10-4F4F-A43C-05AFBE62BCA2}"/>
              </a:ext>
            </a:extLst>
          </p:cNvPr>
          <p:cNvSpPr txBox="1"/>
          <p:nvPr/>
        </p:nvSpPr>
        <p:spPr>
          <a:xfrm>
            <a:off x="1071550" y="5172273"/>
            <a:ext cx="98203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**   উপরের ছবিগুলোতে আমরা কি দেখতে পাচ্ছি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1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517184-AB1B-4AA6-9C1F-42B8528FF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048722"/>
              </p:ext>
            </p:extLst>
          </p:nvPr>
        </p:nvGraphicFramePr>
        <p:xfrm>
          <a:off x="2893102" y="1109272"/>
          <a:ext cx="6850506" cy="358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83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graphicEl>
                                              <a:dgm id="{29276F71-522B-4CAF-9980-731DDF893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>
                                            <p:graphicEl>
                                              <a:dgm id="{FFFED972-0E96-4C67-AF04-FB3FC94BD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>
                                            <p:graphicEl>
                                              <a:dgm id="{62F4275A-F5C4-4252-AE7A-5DBCE418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>
                                            <p:graphicEl>
                                              <a:dgm id="{525294F8-A682-4DC9-8611-84BA3195F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73844-EAD1-4212-81AE-D9394E90CEBF}"/>
              </a:ext>
            </a:extLst>
          </p:cNvPr>
          <p:cNvSpPr txBox="1"/>
          <p:nvPr/>
        </p:nvSpPr>
        <p:spPr>
          <a:xfrm>
            <a:off x="1167420" y="959370"/>
            <a:ext cx="1025508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ছবিতে দেখা দৃশ্যগুলো কোন দেশে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যায়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E17BC1E-40E4-46A4-86F9-F4478D17C6C7}"/>
              </a:ext>
            </a:extLst>
          </p:cNvPr>
          <p:cNvSpPr/>
          <p:nvPr/>
        </p:nvSpPr>
        <p:spPr>
          <a:xfrm>
            <a:off x="5696262" y="1768839"/>
            <a:ext cx="1019331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68D6B-5158-4279-ABD2-33D3E89FCC3D}"/>
              </a:ext>
            </a:extLst>
          </p:cNvPr>
          <p:cNvSpPr txBox="1"/>
          <p:nvPr/>
        </p:nvSpPr>
        <p:spPr>
          <a:xfrm>
            <a:off x="3552668" y="2670312"/>
            <a:ext cx="530651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   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বসন্তকালে।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8C696-A6C3-4621-8D95-88F365B26B9E}"/>
              </a:ext>
            </a:extLst>
          </p:cNvPr>
          <p:cNvSpPr txBox="1"/>
          <p:nvPr/>
        </p:nvSpPr>
        <p:spPr>
          <a:xfrm>
            <a:off x="1214203" y="3726043"/>
            <a:ext cx="10208302" cy="2585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বসন্তকাল কী ? 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এটা একটা ঋতূর নাম।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কোন কোন মাস বসন্তকাল ?   </a:t>
            </a:r>
          </a:p>
          <a:p>
            <a:r>
              <a:rPr lang="bn-IN" sz="3600" dirty="0"/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চৈত্র এই দুই মাস বসন্তকাল ।</a:t>
            </a:r>
          </a:p>
          <a:p>
            <a:r>
              <a:rPr lang="bn-IN" dirty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0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build="p" animBg="1"/>
      <p:bldP spid="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9A709-6876-4C2A-9433-850D1AC30DF8}"/>
              </a:ext>
            </a:extLst>
          </p:cNvPr>
          <p:cNvSpPr txBox="1"/>
          <p:nvPr/>
        </p:nvSpPr>
        <p:spPr>
          <a:xfrm>
            <a:off x="4131039" y="479767"/>
            <a:ext cx="4267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DE2DC-250E-42F3-A6C1-E65DB5D7C014}"/>
              </a:ext>
            </a:extLst>
          </p:cNvPr>
          <p:cNvSpPr txBox="1"/>
          <p:nvPr/>
        </p:nvSpPr>
        <p:spPr>
          <a:xfrm>
            <a:off x="2797539" y="1306683"/>
            <a:ext cx="6934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0896C-5582-4AE8-B3FA-2DB7EE88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68168"/>
            <a:ext cx="10058400" cy="4059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457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48097"/>
            <a:ext cx="403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133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80150"/>
            <a:ext cx="6629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ষড়ঋতু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অসহ্য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635151"/>
            <a:ext cx="403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যুক্তবর্নগুলো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3407390"/>
            <a:ext cx="66294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-ষ + ম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রেফ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+ ষ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 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 ব +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রি-ফলা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(  </a:t>
            </a:r>
            <a:r>
              <a:rPr lang="en-US" sz="3600" dirty="0">
                <a:latin typeface="SutonnyMJ"/>
                <a:cs typeface="SutonnyMJ"/>
              </a:rPr>
              <a:t>„ )</a:t>
            </a:r>
          </a:p>
          <a:p>
            <a:r>
              <a:rPr lang="en-US" sz="3600" dirty="0">
                <a:latin typeface="SutonnyMJ"/>
                <a:cs typeface="SutonnyMJ"/>
              </a:rPr>
              <a:t>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– ষ + 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প্রচন্ড = ১। প্র= প + র –ফলা  (   </a:t>
            </a:r>
            <a:r>
              <a:rPr lang="bn-IN" sz="3600" dirty="0">
                <a:latin typeface="SutonnyMJ" pitchFamily="2" charset="0"/>
                <a:cs typeface="NikoshBAN" pitchFamily="2" charset="0"/>
              </a:rPr>
              <a:t>ª)  </a:t>
            </a:r>
          </a:p>
          <a:p>
            <a:r>
              <a:rPr lang="bn-IN" sz="3600" dirty="0">
                <a:latin typeface="SutonnyMJ" pitchFamily="2" charset="0"/>
                <a:cs typeface="NikoshBAN" pitchFamily="2" charset="0"/>
              </a:rPr>
              <a:t>          ২।  ন্ড=  ন + 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AE80F-7C47-4899-ABB8-BE2D6DF858ED}"/>
              </a:ext>
            </a:extLst>
          </p:cNvPr>
          <p:cNvSpPr txBox="1"/>
          <p:nvPr/>
        </p:nvSpPr>
        <p:spPr>
          <a:xfrm>
            <a:off x="1716157" y="2027592"/>
            <a:ext cx="875968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শব্দ গঠনঃ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ন্ত = হেমন্ত , ষ্ট = কষ্ট , দ্র = ভাদ্র , ন্ড = পাষন্ড, ষ্ঠ = জৈষ্ঠ্য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3FE8F-82A0-4253-9257-64411F6D4B19}"/>
              </a:ext>
            </a:extLst>
          </p:cNvPr>
          <p:cNvSpPr txBox="1"/>
          <p:nvPr/>
        </p:nvSpPr>
        <p:spPr>
          <a:xfrm>
            <a:off x="1716157" y="3525090"/>
            <a:ext cx="8759686" cy="28623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ঋতু কী 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প্রাকৃতিক অবস্থা অনুযায়ী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 কোন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সূত্রের ভিত্তিতে স্থির করা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বছরের ভাগকে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ঋতু বলে 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প্রতি দুই মাসে একটি ঋতু হয়। যেমনঃ বৈশাখ ও জৈষ্ঠ্য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এই দুই মাস গ্রীষ্মকাল।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1E2BB-6510-450E-B90D-DF5C0A1386F0}"/>
              </a:ext>
            </a:extLst>
          </p:cNvPr>
          <p:cNvSpPr txBox="1"/>
          <p:nvPr/>
        </p:nvSpPr>
        <p:spPr>
          <a:xfrm>
            <a:off x="1716157" y="583096"/>
            <a:ext cx="875968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 = ন্ত – ন +ত , আশ্বিন = শ্ব – শ + ব ,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অসহ্য = হ্য – হ + য _ ফলা , ফাল্গুন = ল্গ – ল + গ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87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A0B4FE-9066-4FF6-9C6D-6675C85316F5}"/>
              </a:ext>
            </a:extLst>
          </p:cNvPr>
          <p:cNvSpPr txBox="1"/>
          <p:nvPr/>
        </p:nvSpPr>
        <p:spPr>
          <a:xfrm>
            <a:off x="1444487" y="890716"/>
            <a:ext cx="8945217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*     ষড়ঋতু কী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একটি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 প্রাকৃতিক অবস্থা অনুযায়ী ছয়টি ভাগে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স্থির করা হয়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। এই ছয়টি ঋতুর সমন্বয়কে ষড়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ঋতু বলে 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FBE52-D7B5-450B-9F4A-A70441E441A8}"/>
              </a:ext>
            </a:extLst>
          </p:cNvPr>
          <p:cNvSpPr txBox="1"/>
          <p:nvPr/>
        </p:nvSpPr>
        <p:spPr>
          <a:xfrm>
            <a:off x="1442968" y="3255499"/>
            <a:ext cx="8945216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কোন কোন ঋতু্র  প্রভাবে বাংলাদেশকে ষড়ঋতুর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দেশ বলা হয়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উঃ গ্রীষ্ম , বর্ষা , শরৎ , হেমন্ত , শীত ও বসন্ত এই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হের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প্রভাবে  বাংলাদেশকে ষড়ঋতুর দেশ বলা হয়।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3625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52ECC5-5912-4508-B3C7-BF475E6F85B8}"/>
              </a:ext>
            </a:extLst>
          </p:cNvPr>
          <p:cNvSpPr txBox="1"/>
          <p:nvPr/>
        </p:nvSpPr>
        <p:spPr>
          <a:xfrm>
            <a:off x="871925" y="1192593"/>
            <a:ext cx="193373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06CA0A90-4256-430F-B2C0-E201AC9AD5CB}"/>
              </a:ext>
            </a:extLst>
          </p:cNvPr>
          <p:cNvSpPr/>
          <p:nvPr/>
        </p:nvSpPr>
        <p:spPr>
          <a:xfrm flipV="1">
            <a:off x="856935" y="927834"/>
            <a:ext cx="2395930" cy="1175851"/>
          </a:xfrm>
          <a:prstGeom prst="bentUpArrow">
            <a:avLst>
              <a:gd name="adj1" fmla="val 25000"/>
              <a:gd name="adj2" fmla="val 24363"/>
              <a:gd name="adj3" fmla="val 2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F1120E4-F2EE-4302-975E-D9C03F30C73D}"/>
              </a:ext>
            </a:extLst>
          </p:cNvPr>
          <p:cNvSpPr/>
          <p:nvPr/>
        </p:nvSpPr>
        <p:spPr>
          <a:xfrm>
            <a:off x="856936" y="2582255"/>
            <a:ext cx="2515852" cy="62564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F1BB8-7A63-4C8B-8E7A-1CF7347289FE}"/>
              </a:ext>
            </a:extLst>
          </p:cNvPr>
          <p:cNvSpPr txBox="1"/>
          <p:nvPr/>
        </p:nvSpPr>
        <p:spPr>
          <a:xfrm>
            <a:off x="3717562" y="2582255"/>
            <a:ext cx="56812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নূতন শব্দগুলো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EBA07CD-4759-4F7B-A0ED-08D9938AC18E}"/>
              </a:ext>
            </a:extLst>
          </p:cNvPr>
          <p:cNvSpPr/>
          <p:nvPr/>
        </p:nvSpPr>
        <p:spPr>
          <a:xfrm>
            <a:off x="871925" y="3717561"/>
            <a:ext cx="2515852" cy="62564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জবা দলঃ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1399EE-18CE-4F27-B53B-BDCA0FDB43FD}"/>
              </a:ext>
            </a:extLst>
          </p:cNvPr>
          <p:cNvSpPr txBox="1"/>
          <p:nvPr/>
        </p:nvSpPr>
        <p:spPr>
          <a:xfrm>
            <a:off x="3717561" y="3717561"/>
            <a:ext cx="713531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যুক্তবর্ণ আছে এমন শব্দগুলো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D39E42D5-162F-4D07-A1EB-7AF4AD74A1F9}"/>
              </a:ext>
            </a:extLst>
          </p:cNvPr>
          <p:cNvSpPr/>
          <p:nvPr/>
        </p:nvSpPr>
        <p:spPr>
          <a:xfrm>
            <a:off x="871925" y="4901784"/>
            <a:ext cx="2380940" cy="62564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ED0CF-B58F-45BD-AC13-C56486CCB9F1}"/>
              </a:ext>
            </a:extLst>
          </p:cNvPr>
          <p:cNvSpPr txBox="1"/>
          <p:nvPr/>
        </p:nvSpPr>
        <p:spPr>
          <a:xfrm>
            <a:off x="3717561" y="4901784"/>
            <a:ext cx="7135317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দিয়ে ২ টি করে শব্দ তৈরি কর।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ষ্ট , শ্ব , ন্ত , দ্র , র্ণ , ষ্ম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4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5708216"/>
              </p:ext>
            </p:extLst>
          </p:nvPr>
        </p:nvGraphicFramePr>
        <p:xfrm>
          <a:off x="4688960" y="1141820"/>
          <a:ext cx="25199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5BA261-D4D3-4B6E-AF8E-CD2D5DF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D45BA261-D4D3-4B6E-AF8E-CD2D5DF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D45BA261-D4D3-4B6E-AF8E-CD2D5DF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6B76EE-5845-4368-9990-E791BA8D1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7B6B76EE-5845-4368-9990-E791BA8D1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7B6B76EE-5845-4368-9990-E791BA8D1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4D283-65F0-41F6-B6D6-128F2C17B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9D74D283-65F0-41F6-B6D6-128F2C17B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9D74D283-65F0-41F6-B6D6-128F2C17B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4FFA2-F31C-4061-943F-EDB636249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5D94FFA2-F31C-4061-943F-EDB636249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5D94FFA2-F31C-4061-943F-EDB636249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113FE-18BE-413B-B0B5-9ED32C73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424113FE-18BE-413B-B0B5-9ED32C73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424113FE-18BE-413B-B0B5-9ED32C73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2011A8-9763-4CD3-A90D-FEE18B4F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B32011A8-9763-4CD3-A90D-FEE18B4F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B32011A8-9763-4CD3-A90D-FEE18B4F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CD5FD-C093-45AB-A2E4-3FF402FE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A98CD5FD-C093-45AB-A2E4-3FF402FE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A98CD5FD-C093-45AB-A2E4-3FF402FE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Bent-Up 8">
            <a:extLst>
              <a:ext uri="{FF2B5EF4-FFF2-40B4-BE49-F238E27FC236}">
                <a16:creationId xmlns:a16="http://schemas.microsoft.com/office/drawing/2014/main" id="{7FF7B052-44CE-4DE0-9F09-30A7E8B16D2E}"/>
              </a:ext>
            </a:extLst>
          </p:cNvPr>
          <p:cNvSpPr/>
          <p:nvPr/>
        </p:nvSpPr>
        <p:spPr>
          <a:xfrm flipV="1">
            <a:off x="1328533" y="435687"/>
            <a:ext cx="3533550" cy="1139687"/>
          </a:xfrm>
          <a:prstGeom prst="bentUpArrow">
            <a:avLst>
              <a:gd name="adj1" fmla="val 18421"/>
              <a:gd name="adj2" fmla="val 36184"/>
              <a:gd name="adj3" fmla="val 1985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B8DEF-3E0D-465F-94BC-E7E9D861FFC2}"/>
              </a:ext>
            </a:extLst>
          </p:cNvPr>
          <p:cNvSpPr txBox="1"/>
          <p:nvPr/>
        </p:nvSpPr>
        <p:spPr>
          <a:xfrm>
            <a:off x="1328533" y="665637"/>
            <a:ext cx="1358348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08B9974-61E2-4BB0-83A5-B1A7A4871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09108"/>
              </p:ext>
            </p:extLst>
          </p:nvPr>
        </p:nvGraphicFramePr>
        <p:xfrm>
          <a:off x="3868496" y="2389231"/>
          <a:ext cx="464695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226">
                  <a:extLst>
                    <a:ext uri="{9D8B030D-6E8A-4147-A177-3AD203B41FA5}">
                      <a16:colId xmlns:a16="http://schemas.microsoft.com/office/drawing/2014/main" val="886985492"/>
                    </a:ext>
                  </a:extLst>
                </a:gridCol>
                <a:gridCol w="2718725">
                  <a:extLst>
                    <a:ext uri="{9D8B030D-6E8A-4147-A177-3AD203B41FA5}">
                      <a16:colId xmlns:a16="http://schemas.microsoft.com/office/drawing/2014/main" val="2065627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বাম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1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বৈশাখ ও জৈষ্ঠ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বর্ষাকাল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9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ভাদ্র ও আশ্বিন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শীতকাল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9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ফাল্গুন ও চৈত্র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হেমন্তকাল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4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আষাঢ় ও শ্রাবণ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বসন্তকাল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8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কার্তিক ও অগ্রহায়ণ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শরৎকাল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90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পৌষ ও মাঘ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গ্রীষ্মকাল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5562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ED6C0ED-6EB0-4D0C-8CE0-0602091DDBF6}"/>
              </a:ext>
            </a:extLst>
          </p:cNvPr>
          <p:cNvSpPr txBox="1"/>
          <p:nvPr/>
        </p:nvSpPr>
        <p:spPr>
          <a:xfrm>
            <a:off x="3147938" y="1659137"/>
            <a:ext cx="64907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 পাশের  সাথে বাম পাশের মিল 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7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C09030-BF93-4426-B99C-440E63D2CD00}"/>
              </a:ext>
            </a:extLst>
          </p:cNvPr>
          <p:cNvSpPr txBox="1"/>
          <p:nvPr/>
        </p:nvSpPr>
        <p:spPr>
          <a:xfrm>
            <a:off x="1723869" y="1959246"/>
            <a:ext cx="9683646" cy="39703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ক )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খ )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হেমন্তে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গ )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ঘ )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বর্ষায়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কয় মাস পর পর ঋতু বদল হয় ?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ক) ৩           খ)   ২              গ)   ৪            ঘ)  ৫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মধুমাস বলা হয় কোন ঋতুকে ?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ক) বর্ষাকালকে  খ) গ্রীষ্মকালকে গ) বসন্তকালকে ঘ) শীতকালকে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5330F-0E52-44F9-8697-7E1EFCB3A3A8}"/>
              </a:ext>
            </a:extLst>
          </p:cNvPr>
          <p:cNvSpPr txBox="1"/>
          <p:nvPr/>
        </p:nvSpPr>
        <p:spPr>
          <a:xfrm>
            <a:off x="1738865" y="854439"/>
            <a:ext cx="601105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 চিহ্ন দাওঃ (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 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9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4CCDDA-7347-4806-A191-5FB889854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71483"/>
              </p:ext>
            </p:extLst>
          </p:nvPr>
        </p:nvGraphicFramePr>
        <p:xfrm>
          <a:off x="1823803" y="1508760"/>
          <a:ext cx="8544394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44394">
                  <a:extLst>
                    <a:ext uri="{9D8B030D-6E8A-4147-A177-3AD203B41FA5}">
                      <a16:colId xmlns:a16="http://schemas.microsoft.com/office/drawing/2014/main" val="843287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খালি ঘর পূরণ করঃ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4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 ষড়ঋতুর দেশ ..................।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9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 আষাঢ় ও শ্রাবণ মিলে .........।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3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ছয়টি ঋতুই প্রত্যেক ....... আসা-যাওয়া করে।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1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 আমাদের  ..... ঋতুতে প্রকৃতির রয়েছে নতুন নতুন সাজ।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40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ঙ) গ্রীষ্মে কি প্রচন্ড .........।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41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0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8BAD513-C221-49E5-976F-27EE3BF2D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68860"/>
              </p:ext>
            </p:extLst>
          </p:nvPr>
        </p:nvGraphicFramePr>
        <p:xfrm>
          <a:off x="1645587" y="2113001"/>
          <a:ext cx="8667646" cy="2631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7646">
                  <a:extLst>
                    <a:ext uri="{9D8B030D-6E8A-4147-A177-3AD203B41FA5}">
                      <a16:colId xmlns:a16="http://schemas.microsoft.com/office/drawing/2014/main" val="853168286"/>
                    </a:ext>
                  </a:extLst>
                </a:gridCol>
              </a:tblGrid>
              <a:tr h="609853">
                <a:tc>
                  <a:txBody>
                    <a:bodyPr/>
                    <a:lstStyle/>
                    <a:p>
                      <a:r>
                        <a:rPr lang="bn-IN" dirty="0"/>
                        <a:t> 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সংক্ষেপে  উত্তর দাওঃ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581628"/>
                  </a:ext>
                </a:extLst>
              </a:tr>
              <a:tr h="674048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  কোন কোন মাস মিলে শরৎকাল  ?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20384"/>
                  </a:ext>
                </a:extLst>
              </a:tr>
              <a:tr h="674048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  কোন দেশকে ষড়ঋতুর দেশ বলা হয়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41882"/>
                  </a:ext>
                </a:extLst>
              </a:tr>
              <a:tr h="674048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 আমাদের দেশের চেনা-চেহারা বদলে যায় কেন ?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13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50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879AA0-16E2-4C5C-A77F-9E0F9211310A}"/>
              </a:ext>
            </a:extLst>
          </p:cNvPr>
          <p:cNvSpPr/>
          <p:nvPr/>
        </p:nvSpPr>
        <p:spPr>
          <a:xfrm>
            <a:off x="4273224" y="658858"/>
            <a:ext cx="3645550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A78221E-F737-46CB-9D99-1DEAA824B801}"/>
              </a:ext>
            </a:extLst>
          </p:cNvPr>
          <p:cNvSpPr/>
          <p:nvPr/>
        </p:nvSpPr>
        <p:spPr>
          <a:xfrm>
            <a:off x="5606321" y="1813810"/>
            <a:ext cx="1154243" cy="92333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02693-8E54-4D27-9F02-175D5287B046}"/>
              </a:ext>
            </a:extLst>
          </p:cNvPr>
          <p:cNvSpPr txBox="1"/>
          <p:nvPr/>
        </p:nvSpPr>
        <p:spPr>
          <a:xfrm>
            <a:off x="2608289" y="2983043"/>
            <a:ext cx="7225259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শব্দ গঠন কর এবং বাক্য গঠন করঃ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 , ন্ত , দ্র , ন্দ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BCDDE-C666-44D0-842B-CE7D49AD6D71}"/>
              </a:ext>
            </a:extLst>
          </p:cNvPr>
          <p:cNvSpPr txBox="1"/>
          <p:nvPr/>
        </p:nvSpPr>
        <p:spPr>
          <a:xfrm>
            <a:off x="2608289" y="4676931"/>
            <a:ext cx="722525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গ্রীষ্ম ঋতু সম্পর্কে ৩ টি বাক্য লিখ।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4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5" grpId="0" build="p" animBg="1"/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61C02-50AD-4182-A4CB-FC63E6B475AE}"/>
              </a:ext>
            </a:extLst>
          </p:cNvPr>
          <p:cNvSpPr/>
          <p:nvPr/>
        </p:nvSpPr>
        <p:spPr>
          <a:xfrm>
            <a:off x="3401191" y="1513297"/>
            <a:ext cx="5389617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অসংখ্য ধন্যবাদ</a:t>
            </a:r>
            <a:endParaRPr lang="en-US" sz="5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61EDE6-6615-44FB-AB44-AAFBF62537AF}"/>
              </a:ext>
            </a:extLst>
          </p:cNvPr>
          <p:cNvSpPr/>
          <p:nvPr/>
        </p:nvSpPr>
        <p:spPr>
          <a:xfrm>
            <a:off x="4607450" y="2967335"/>
            <a:ext cx="2977097" cy="92333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497B66-6534-4C00-8984-8FB16313D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9"/>
          <a:stretch/>
        </p:blipFill>
        <p:spPr>
          <a:xfrm>
            <a:off x="6096000" y="17490"/>
            <a:ext cx="60985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E32F84-6918-4E44-AD06-AB49C89B6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106270"/>
            <a:ext cx="1600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2609672"/>
            <a:ext cx="7315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তাই’না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!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শোনব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9A5AC907-6807-4917-919A-98AECE23C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541340"/>
              </p:ext>
            </p:extLst>
          </p:nvPr>
        </p:nvGraphicFramePr>
        <p:xfrm>
          <a:off x="3348038" y="4448175"/>
          <a:ext cx="54975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3" imgW="5496840" imgH="437760" progId="Package">
                  <p:embed/>
                </p:oleObj>
              </mc:Choice>
              <mc:Fallback>
                <p:oleObj name="Packager Shell Object" showAsIcon="1" r:id="rId3" imgW="5496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8038" y="4448175"/>
                        <a:ext cx="54975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06958"/>
            <a:ext cx="27432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438400"/>
            <a:ext cx="7467600" cy="12618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........... গ্রীষ্মকালের ফল।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6219" y="5181601"/>
            <a:ext cx="3366053" cy="769441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-    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892B-E414-4928-9AB3-7F955ADA314C}"/>
              </a:ext>
            </a:extLst>
          </p:cNvPr>
          <p:cNvSpPr/>
          <p:nvPr/>
        </p:nvSpPr>
        <p:spPr>
          <a:xfrm>
            <a:off x="5667851" y="917429"/>
            <a:ext cx="373692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বাংলাদেশের প্রকৃতি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225" y="494750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594" y="3165943"/>
            <a:ext cx="893413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বলা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: ২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-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বিভিন্ন বিষয়ে নিজের ধারণা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  ব্যক্ত করতে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EAA01-C032-4189-8B15-D994C436E86D}"/>
              </a:ext>
            </a:extLst>
          </p:cNvPr>
          <p:cNvSpPr txBox="1"/>
          <p:nvPr/>
        </p:nvSpPr>
        <p:spPr>
          <a:xfrm>
            <a:off x="2173575" y="1354120"/>
            <a:ext cx="8934136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৩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৪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প্রাকৃতিক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বৈ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চিত্র্য </a:t>
            </a:r>
            <a:endParaRPr lang="en-US" sz="3600" dirty="0">
              <a:latin typeface="NikoshBAN" pitchFamily="2" charset="0"/>
              <a:cs typeface="NikoshBAN" pitchFamily="2" charset="0"/>
              <a:sym typeface="Symbol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                 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শোনে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609C5-9FB1-448D-8AA9-81D539F1B8DF}"/>
              </a:ext>
            </a:extLst>
          </p:cNvPr>
          <p:cNvSpPr txBox="1"/>
          <p:nvPr/>
        </p:nvSpPr>
        <p:spPr>
          <a:xfrm>
            <a:off x="2173574" y="4558755"/>
            <a:ext cx="8904155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    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পড়া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: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৪.২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- 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পাঠে ব্যবহৃত বাক্য শ্রবণযোগ্য স্পষ্ট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             স্বরে  ও প্রমিত উচ্চারণে সাবলীলভাবে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             পড়তে পারবে। 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uiExpand="1" build="p" animBg="1"/>
      <p:bldP spid="4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F78A95-01A0-4899-8BB2-A46EFB9B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16" y="1255426"/>
            <a:ext cx="4187161" cy="2173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9D5CAF-A63E-46DF-904E-E5BC8AF09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2" y="1165641"/>
            <a:ext cx="4515524" cy="2173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71C2C1-79E5-4EF4-A757-8C7C803C7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33" y="3518786"/>
            <a:ext cx="4303813" cy="1743075"/>
          </a:xfrm>
          <a:prstGeom prst="rect">
            <a:avLst/>
          </a:prstGeom>
        </p:spPr>
      </p:pic>
      <p:pic>
        <p:nvPicPr>
          <p:cNvPr id="2050" name="Picture 2" descr="Essay Summer Season In Bengali">
            <a:extLst>
              <a:ext uri="{FF2B5EF4-FFF2-40B4-BE49-F238E27FC236}">
                <a16:creationId xmlns:a16="http://schemas.microsoft.com/office/drawing/2014/main" id="{C106BAA5-C31F-4B97-B3A9-D10D2BE93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17" y="3518786"/>
            <a:ext cx="418716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Bent 15">
            <a:extLst>
              <a:ext uri="{FF2B5EF4-FFF2-40B4-BE49-F238E27FC236}">
                <a16:creationId xmlns:a16="http://schemas.microsoft.com/office/drawing/2014/main" id="{6F926623-4BFB-47A2-B998-A779E49419B1}"/>
              </a:ext>
            </a:extLst>
          </p:cNvPr>
          <p:cNvSpPr/>
          <p:nvPr/>
        </p:nvSpPr>
        <p:spPr>
          <a:xfrm rot="5400000">
            <a:off x="2016102" y="-621514"/>
            <a:ext cx="804844" cy="2716696"/>
          </a:xfrm>
          <a:prstGeom prst="ben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6EEDE-FCCD-4966-A522-6951F97C5B9D}"/>
              </a:ext>
            </a:extLst>
          </p:cNvPr>
          <p:cNvSpPr txBox="1"/>
          <p:nvPr/>
        </p:nvSpPr>
        <p:spPr>
          <a:xfrm>
            <a:off x="1060177" y="5651292"/>
            <a:ext cx="98203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**   উপরের ছবিগুলোতে আমরা কি দেখতে পাচ্ছি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0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  <p:bldP spid="1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517C9AA-126F-4A5B-A771-FECE847B4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4232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47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67299A-7A7D-41CB-ADB9-E98C89AE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E667299A-7A7D-41CB-ADB9-E98C89AE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E667299A-7A7D-41CB-ADB9-E98C89AE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graphicEl>
                                              <a:dgm id="{E667299A-7A7D-41CB-ADB9-E98C89AE7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B4EA8-C65E-4A6A-BEFF-BF0BEDD03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graphicEl>
                                              <a:dgm id="{82DB4EA8-C65E-4A6A-BEFF-BF0BEDD03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graphicEl>
                                              <a:dgm id="{82DB4EA8-C65E-4A6A-BEFF-BF0BEDD03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graphicEl>
                                              <a:dgm id="{82DB4EA8-C65E-4A6A-BEFF-BF0BEDD03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718EE3-31D2-422A-9B93-616B1CD0E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graphicEl>
                                              <a:dgm id="{E8718EE3-31D2-422A-9B93-616B1CD0E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graphicEl>
                                              <a:dgm id="{E8718EE3-31D2-422A-9B93-616B1CD0E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graphicEl>
                                              <a:dgm id="{E8718EE3-31D2-422A-9B93-616B1CD0E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C2433-9D42-4ED9-AE00-659C7D10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graphicEl>
                                              <a:dgm id="{B23C2433-9D42-4ED9-AE00-659C7D10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graphicEl>
                                              <a:dgm id="{B23C2433-9D42-4ED9-AE00-659C7D10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B23C2433-9D42-4ED9-AE00-659C7D109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C7453E-FFBF-4B4F-8AE2-82275033B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graphicEl>
                                              <a:dgm id="{E8C7453E-FFBF-4B4F-8AE2-82275033B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graphicEl>
                                              <a:dgm id="{E8C7453E-FFBF-4B4F-8AE2-82275033B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>
                                            <p:graphicEl>
                                              <a:dgm id="{E8C7453E-FFBF-4B4F-8AE2-82275033B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C82A0D-0609-4E57-85A8-042092AD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graphicEl>
                                              <a:dgm id="{60C82A0D-0609-4E57-85A8-042092AD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graphicEl>
                                              <a:dgm id="{60C82A0D-0609-4E57-85A8-042092AD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>
                                            <p:graphicEl>
                                              <a:dgm id="{60C82A0D-0609-4E57-85A8-042092AD4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4B706-BE45-42CD-AF72-08D875DC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graphicEl>
                                              <a:dgm id="{0A34B706-BE45-42CD-AF72-08D875DC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graphicEl>
                                              <a:dgm id="{0A34B706-BE45-42CD-AF72-08D875DC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>
                                            <p:graphicEl>
                                              <a:dgm id="{0A34B706-BE45-42CD-AF72-08D875DC7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36A24-0942-437A-A0B3-CEC36359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>
                                            <p:graphicEl>
                                              <a:dgm id="{91736A24-0942-437A-A0B3-CEC36359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graphicEl>
                                              <a:dgm id="{91736A24-0942-437A-A0B3-CEC36359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">
                                            <p:graphicEl>
                                              <a:dgm id="{91736A24-0942-437A-A0B3-CEC363594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6C9AF9-C461-4006-B58F-6565D27BD4F1}"/>
              </a:ext>
            </a:extLst>
          </p:cNvPr>
          <p:cNvSpPr txBox="1"/>
          <p:nvPr/>
        </p:nvSpPr>
        <p:spPr>
          <a:xfrm>
            <a:off x="1167420" y="959370"/>
            <a:ext cx="1025508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**ছবিতে দেখা দৃশ্যগুলো কোন দেশে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যায়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598A2BA-496C-4BA4-BFE7-B8318D0B85B0}"/>
              </a:ext>
            </a:extLst>
          </p:cNvPr>
          <p:cNvSpPr/>
          <p:nvPr/>
        </p:nvSpPr>
        <p:spPr>
          <a:xfrm>
            <a:off x="5696262" y="1768839"/>
            <a:ext cx="1019331" cy="646331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20638-9FB2-4083-BED1-3CE3A14EC1A9}"/>
              </a:ext>
            </a:extLst>
          </p:cNvPr>
          <p:cNvSpPr txBox="1"/>
          <p:nvPr/>
        </p:nvSpPr>
        <p:spPr>
          <a:xfrm>
            <a:off x="3552668" y="2670312"/>
            <a:ext cx="530651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   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গ্রীষ্মকালে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23F59-F68E-4EA4-AFC5-6F6DFED830A3}"/>
              </a:ext>
            </a:extLst>
          </p:cNvPr>
          <p:cNvSpPr txBox="1"/>
          <p:nvPr/>
        </p:nvSpPr>
        <p:spPr>
          <a:xfrm>
            <a:off x="1214203" y="3726043"/>
            <a:ext cx="10208302" cy="2585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গ্রীষ্মকাল কী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উঃ এটা একটা ঋতূর নাম।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  কোন কোন মাস গ্রীষ্মকাল ?</a:t>
            </a:r>
          </a:p>
          <a:p>
            <a:r>
              <a:rPr lang="bn-IN" sz="3600" dirty="0"/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জ্যৈষ্ঠ এই দুই মাস গ্রীষ্মকাল ।</a:t>
            </a:r>
          </a:p>
          <a:p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4" grpId="0" animBg="1"/>
      <p:bldP spid="17" grpId="0" build="p" animBg="1"/>
      <p:bldP spid="2" grpId="0" build="p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1410</TotalTime>
  <Words>1102</Words>
  <Application>Microsoft Office PowerPoint</Application>
  <PresentationFormat>Widescreen</PresentationFormat>
  <Paragraphs>174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Corbel</vt:lpstr>
      <vt:lpstr>NikoshBAN</vt:lpstr>
      <vt:lpstr>SutonnyMJ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126</cp:revision>
  <dcterms:created xsi:type="dcterms:W3CDTF">2020-09-19T05:23:38Z</dcterms:created>
  <dcterms:modified xsi:type="dcterms:W3CDTF">2020-09-24T12:26:27Z</dcterms:modified>
</cp:coreProperties>
</file>