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62" r:id="rId3"/>
    <p:sldId id="257" r:id="rId4"/>
    <p:sldId id="281" r:id="rId5"/>
    <p:sldId id="278" r:id="rId6"/>
    <p:sldId id="260" r:id="rId7"/>
    <p:sldId id="263" r:id="rId8"/>
    <p:sldId id="273" r:id="rId9"/>
    <p:sldId id="275" r:id="rId10"/>
    <p:sldId id="276" r:id="rId11"/>
    <p:sldId id="280" r:id="rId12"/>
    <p:sldId id="274" r:id="rId13"/>
    <p:sldId id="268" r:id="rId14"/>
    <p:sldId id="277" r:id="rId15"/>
    <p:sldId id="279" r:id="rId16"/>
    <p:sldId id="26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5915" autoAdjust="0"/>
  </p:normalViewPr>
  <p:slideViewPr>
    <p:cSldViewPr>
      <p:cViewPr>
        <p:scale>
          <a:sx n="75" d="100"/>
          <a:sy n="75" d="100"/>
        </p:scale>
        <p:origin x="-12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660E67-5EC7-4F61-B22A-2449955B4B2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6E729F-7394-4465-89BE-777494A5806A}">
      <dgm:prSet phldrT="[Text]" custT="1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ar-SA" sz="1200" smtClean="0">
              <a:latin typeface="NikoshBAN" pitchFamily="2" charset="0"/>
            </a:rPr>
            <a:t> </a:t>
          </a:r>
          <a:r>
            <a:rPr lang="ar-SA" sz="1200" dirty="0">
              <a:latin typeface="NikoshBAN" pitchFamily="2" charset="0"/>
            </a:rPr>
            <a:t>اَلْكَلِمَةٌ</a:t>
          </a:r>
          <a:endParaRPr lang="en-US" sz="1200" dirty="0">
            <a:latin typeface="NikoshBAN" pitchFamily="2" charset="0"/>
            <a:cs typeface="NikoshBAN" pitchFamily="2" charset="0"/>
          </a:endParaRPr>
        </a:p>
      </dgm:t>
    </dgm:pt>
    <dgm:pt modelId="{2C733BF9-0163-491E-AD14-4A7793AAEE26}" type="parTrans" cxnId="{77F86927-BF05-4901-9FBF-31A966AD01BE}">
      <dgm:prSet/>
      <dgm:spPr/>
      <dgm:t>
        <a:bodyPr/>
        <a:lstStyle/>
        <a:p>
          <a:endParaRPr lang="en-US"/>
        </a:p>
      </dgm:t>
    </dgm:pt>
    <dgm:pt modelId="{A28AA483-325A-4215-AD68-9DEB29817048}" type="sibTrans" cxnId="{77F86927-BF05-4901-9FBF-31A966AD01BE}">
      <dgm:prSet/>
      <dgm:spPr/>
      <dgm:t>
        <a:bodyPr/>
        <a:lstStyle/>
        <a:p>
          <a:endParaRPr lang="en-US"/>
        </a:p>
      </dgm:t>
    </dgm:pt>
    <dgm:pt modelId="{93A45BBC-DF49-46A1-813F-5C3E813C6F91}">
      <dgm:prSet custT="1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ar-SA" sz="1200" dirty="0" smtClean="0">
              <a:latin typeface="NikoshBAN" pitchFamily="2" charset="0"/>
            </a:rPr>
            <a:t>الْحَرْفٌ</a:t>
          </a:r>
          <a:endParaRPr lang="en-US" sz="1200" dirty="0">
            <a:latin typeface="NikoshBAN" pitchFamily="2" charset="0"/>
            <a:cs typeface="NikoshBAN" pitchFamily="2" charset="0"/>
          </a:endParaRPr>
        </a:p>
      </dgm:t>
    </dgm:pt>
    <dgm:pt modelId="{1BF4778F-711C-4744-903C-59C73CB6CB3C}" type="parTrans" cxnId="{7BF6C22D-55EC-4F9C-91FB-8052A6DE8F92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1B7E2AA-CB0C-4511-9BB5-9085918E5FB0}" type="sibTrans" cxnId="{7BF6C22D-55EC-4F9C-91FB-8052A6DE8F92}">
      <dgm:prSet/>
      <dgm:spPr/>
      <dgm:t>
        <a:bodyPr/>
        <a:lstStyle/>
        <a:p>
          <a:endParaRPr lang="en-US"/>
        </a:p>
      </dgm:t>
    </dgm:pt>
    <dgm:pt modelId="{15950779-A40A-4573-9AB9-7B279F37E0C8}">
      <dgm:prSet custT="1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ar-SA" sz="1200" dirty="0" smtClean="0">
              <a:latin typeface="NikoshBAN" pitchFamily="2" charset="0"/>
            </a:rPr>
            <a:t>اَلْفِعْلٌ</a:t>
          </a:r>
          <a:endParaRPr lang="en-US" sz="1200" dirty="0">
            <a:latin typeface="NikoshBAN" pitchFamily="2" charset="0"/>
            <a:cs typeface="NikoshBAN" pitchFamily="2" charset="0"/>
          </a:endParaRPr>
        </a:p>
      </dgm:t>
    </dgm:pt>
    <dgm:pt modelId="{66013DC9-916C-45A4-BCFC-6DF2CE8BF92A}" type="parTrans" cxnId="{DE0B0828-1DAA-4462-93E4-B32A8DFCAC73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D1253215-6B67-43F1-A417-A1409D15266F}" type="sibTrans" cxnId="{DE0B0828-1DAA-4462-93E4-B32A8DFCAC73}">
      <dgm:prSet/>
      <dgm:spPr/>
      <dgm:t>
        <a:bodyPr/>
        <a:lstStyle/>
        <a:p>
          <a:endParaRPr lang="en-US"/>
        </a:p>
      </dgm:t>
    </dgm:pt>
    <dgm:pt modelId="{DB6B83E6-EBF6-4F8F-BA3A-BEEF964D4CF6}">
      <dgm:prSet phldrT="[Text]" custT="1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ar-SA" sz="1200" dirty="0">
              <a:latin typeface="NikoshBAN" pitchFamily="2" charset="0"/>
            </a:rPr>
            <a:t>اَلْاِثْمٌ</a:t>
          </a:r>
          <a:endParaRPr lang="en-US" sz="1200" dirty="0">
            <a:latin typeface="NikoshBAN" pitchFamily="2" charset="0"/>
            <a:cs typeface="NikoshBAN" pitchFamily="2" charset="0"/>
          </a:endParaRPr>
        </a:p>
      </dgm:t>
    </dgm:pt>
    <dgm:pt modelId="{4F965E93-EE81-4A12-B80E-0CE2E6A06B19}" type="parTrans" cxnId="{C5790B0F-D588-40C8-B0E9-051A847352B1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7B85C7B-EA3F-4740-B15B-45B8E4E37CB8}" type="sibTrans" cxnId="{C5790B0F-D588-40C8-B0E9-051A847352B1}">
      <dgm:prSet/>
      <dgm:spPr/>
      <dgm:t>
        <a:bodyPr/>
        <a:lstStyle/>
        <a:p>
          <a:endParaRPr lang="en-US"/>
        </a:p>
      </dgm:t>
    </dgm:pt>
    <dgm:pt modelId="{2879E561-82B9-4BA5-A546-9B7B601A7F9B}">
      <dgm:prSet custT="1"/>
      <dgm:spPr>
        <a:solidFill>
          <a:schemeClr val="bg2">
            <a:lumMod val="75000"/>
            <a:alpha val="90000"/>
          </a:schemeClr>
        </a:solidFill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bn-BD" sz="1200" dirty="0" smtClean="0">
              <a:latin typeface="NikoshBAN" pitchFamily="2" charset="0"/>
              <a:cs typeface="NikoshBAN" pitchFamily="2" charset="0"/>
            </a:rPr>
            <a:t>ইরাব পরিবর্তনের ভিত্তিতে/</a:t>
          </a:r>
          <a:r>
            <a:rPr lang="ar-SA" sz="1200" dirty="0" smtClean="0">
              <a:latin typeface="NikoshBAN" pitchFamily="2" charset="0"/>
            </a:rPr>
            <a:t>بِاعْتِبَارِ تَبْدِ يلِ الاِعْرَا ب</a:t>
          </a:r>
          <a:endParaRPr lang="en-US" sz="1200" dirty="0">
            <a:latin typeface="NikoshBAN" pitchFamily="2" charset="0"/>
            <a:cs typeface="NikoshBAN" pitchFamily="2" charset="0"/>
          </a:endParaRPr>
        </a:p>
      </dgm:t>
    </dgm:pt>
    <dgm:pt modelId="{6337CF1B-59F9-4CFA-ACCE-800E2004515F}" type="parTrans" cxnId="{BA781F7D-32BE-4E26-85B3-5778600A3FC9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7D73BC8-099D-43AC-B8BF-5AB3D5A02344}" type="sibTrans" cxnId="{BA781F7D-32BE-4E26-85B3-5778600A3FC9}">
      <dgm:prSet/>
      <dgm:spPr/>
      <dgm:t>
        <a:bodyPr/>
        <a:lstStyle/>
        <a:p>
          <a:endParaRPr lang="en-US"/>
        </a:p>
      </dgm:t>
    </dgm:pt>
    <dgm:pt modelId="{C44275E7-22F3-4994-A0A7-2B04FDB95623}">
      <dgm:prSet custT="1"/>
      <dgm:spPr>
        <a:solidFill>
          <a:schemeClr val="bg2">
            <a:lumMod val="75000"/>
            <a:alpha val="90000"/>
          </a:schemeClr>
        </a:solidFill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ar-SA" sz="1100" dirty="0" smtClean="0">
              <a:latin typeface="NikoshBAN" pitchFamily="2" charset="0"/>
            </a:rPr>
            <a:t>اسم مبنى</a:t>
          </a:r>
          <a:endParaRPr lang="en-US" sz="1100" dirty="0">
            <a:latin typeface="NikoshBAN" pitchFamily="2" charset="0"/>
            <a:cs typeface="NikoshBAN" pitchFamily="2" charset="0"/>
          </a:endParaRPr>
        </a:p>
      </dgm:t>
    </dgm:pt>
    <dgm:pt modelId="{FC6AA074-6083-4FDC-B5E7-1FC82B37CA71}" type="parTrans" cxnId="{5DFE9947-026A-45A5-9BD9-329C86781CDD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88FFDF3D-5B79-488D-AA5E-DF160FAF3413}" type="sibTrans" cxnId="{5DFE9947-026A-45A5-9BD9-329C86781CDD}">
      <dgm:prSet/>
      <dgm:spPr/>
      <dgm:t>
        <a:bodyPr/>
        <a:lstStyle/>
        <a:p>
          <a:endParaRPr lang="en-US"/>
        </a:p>
      </dgm:t>
    </dgm:pt>
    <dgm:pt modelId="{C05A250C-95EE-4C7A-99C7-DBD4D1AC86D5}">
      <dgm:prSet custT="1"/>
      <dgm:spPr>
        <a:solidFill>
          <a:schemeClr val="bg2">
            <a:lumMod val="75000"/>
            <a:alpha val="90000"/>
          </a:schemeClr>
        </a:solidFill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ar-SA" sz="1100" dirty="0" smtClean="0">
              <a:latin typeface="NikoshBAN" pitchFamily="2" charset="0"/>
            </a:rPr>
            <a:t>اسم معرب</a:t>
          </a:r>
          <a:endParaRPr lang="en-US" sz="1100" dirty="0">
            <a:latin typeface="NikoshBAN" pitchFamily="2" charset="0"/>
            <a:cs typeface="NikoshBAN" pitchFamily="2" charset="0"/>
          </a:endParaRPr>
        </a:p>
      </dgm:t>
    </dgm:pt>
    <dgm:pt modelId="{69D370F2-59B0-4DE0-8DB4-93C63DB005D0}" type="parTrans" cxnId="{5742D559-110C-480C-A08B-644D4E78C898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9D262A2-8952-4156-914A-B46A78114B54}" type="sibTrans" cxnId="{5742D559-110C-480C-A08B-644D4E78C898}">
      <dgm:prSet/>
      <dgm:spPr/>
      <dgm:t>
        <a:bodyPr/>
        <a:lstStyle/>
        <a:p>
          <a:endParaRPr lang="en-US"/>
        </a:p>
      </dgm:t>
    </dgm:pt>
    <dgm:pt modelId="{E5683FDC-7AA2-4FC9-8B66-E382647F6CE4}">
      <dgm:prSet custT="1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bn-BD" sz="1200" dirty="0" smtClean="0">
              <a:latin typeface="NikoshBAN" pitchFamily="2" charset="0"/>
              <a:cs typeface="NikoshBAN" pitchFamily="2" charset="0"/>
            </a:rPr>
            <a:t>গঠনের ভিত্তিতে</a:t>
          </a:r>
          <a:r>
            <a:rPr lang="ar-SA" sz="1200" dirty="0" smtClean="0">
              <a:latin typeface="NikoshBAN" pitchFamily="2" charset="0"/>
            </a:rPr>
            <a:t> </a:t>
          </a:r>
          <a:r>
            <a:rPr lang="bn-BD" sz="1200" dirty="0" smtClean="0">
              <a:latin typeface="NikoshBAN" pitchFamily="2" charset="0"/>
              <a:cs typeface="NikoshBAN" pitchFamily="2" charset="0"/>
            </a:rPr>
            <a:t>/</a:t>
          </a:r>
          <a:r>
            <a:rPr lang="ar-SA" sz="1200" dirty="0" smtClean="0">
              <a:latin typeface="NikoshBAN" pitchFamily="2" charset="0"/>
            </a:rPr>
            <a:t> بِاعْتِبَارِ التَلكْوِ ين</a:t>
          </a:r>
          <a:endParaRPr lang="en-US" sz="1200" dirty="0">
            <a:latin typeface="NikoshBAN" pitchFamily="2" charset="0"/>
            <a:cs typeface="NikoshBAN" pitchFamily="2" charset="0"/>
          </a:endParaRPr>
        </a:p>
      </dgm:t>
    </dgm:pt>
    <dgm:pt modelId="{EE99E46B-1C30-40C4-9EAC-009997A7FD21}" type="parTrans" cxnId="{84FE8041-17B2-45CB-88A0-76B294225ADF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BA3A66C7-9994-44B7-B896-006C7C8FC007}" type="sibTrans" cxnId="{84FE8041-17B2-45CB-88A0-76B294225ADF}">
      <dgm:prSet/>
      <dgm:spPr/>
      <dgm:t>
        <a:bodyPr/>
        <a:lstStyle/>
        <a:p>
          <a:endParaRPr lang="en-US"/>
        </a:p>
      </dgm:t>
    </dgm:pt>
    <dgm:pt modelId="{F3228BFE-7042-4D7C-AE9A-CCAD44CB7797}">
      <dgm:prSet custT="1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ar-SA" sz="1100" dirty="0" smtClean="0">
              <a:latin typeface="NikoshBAN" pitchFamily="2" charset="0"/>
            </a:rPr>
            <a:t>اسم جامد</a:t>
          </a:r>
          <a:endParaRPr lang="en-US" sz="1100" dirty="0">
            <a:latin typeface="NikoshBAN" pitchFamily="2" charset="0"/>
            <a:cs typeface="NikoshBAN" pitchFamily="2" charset="0"/>
          </a:endParaRPr>
        </a:p>
      </dgm:t>
    </dgm:pt>
    <dgm:pt modelId="{40CBDDD6-6F5E-4A0C-9BCA-4EA75033D2FF}" type="parTrans" cxnId="{3FD117BF-FC79-4A0A-9A86-3AD86627E4F1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82FE3B1B-4D19-4598-8ADE-FC28CF355212}" type="sibTrans" cxnId="{3FD117BF-FC79-4A0A-9A86-3AD86627E4F1}">
      <dgm:prSet/>
      <dgm:spPr/>
      <dgm:t>
        <a:bodyPr/>
        <a:lstStyle/>
        <a:p>
          <a:endParaRPr lang="en-US"/>
        </a:p>
      </dgm:t>
    </dgm:pt>
    <dgm:pt modelId="{171D12B8-0796-4E2F-8012-A66C5DD3DAB2}">
      <dgm:prSet custT="1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ar-SA" sz="1100" dirty="0" smtClean="0">
              <a:latin typeface="NikoshBAN" pitchFamily="2" charset="0"/>
            </a:rPr>
            <a:t>اسم مستق</a:t>
          </a:r>
          <a:endParaRPr lang="en-US" sz="1100" dirty="0">
            <a:latin typeface="NikoshBAN" pitchFamily="2" charset="0"/>
            <a:cs typeface="NikoshBAN" pitchFamily="2" charset="0"/>
          </a:endParaRPr>
        </a:p>
      </dgm:t>
    </dgm:pt>
    <dgm:pt modelId="{50121BBA-9E9E-4599-B982-677349CCBEED}" type="parTrans" cxnId="{D93BCE35-9ECD-4F35-8301-DA9095EA8B7F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CFAD9D2A-202F-48A3-B791-00965CB23D0D}" type="sibTrans" cxnId="{D93BCE35-9ECD-4F35-8301-DA9095EA8B7F}">
      <dgm:prSet/>
      <dgm:spPr/>
      <dgm:t>
        <a:bodyPr/>
        <a:lstStyle/>
        <a:p>
          <a:endParaRPr lang="en-US"/>
        </a:p>
      </dgm:t>
    </dgm:pt>
    <dgm:pt modelId="{89FAFABE-AD2F-4654-B80A-54B7D16ECEF3}">
      <dgm:prSet custT="1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ar-SA" sz="1100" dirty="0" smtClean="0">
              <a:latin typeface="NikoshBAN" pitchFamily="2" charset="0"/>
            </a:rPr>
            <a:t>اسم مصدر</a:t>
          </a:r>
          <a:endParaRPr lang="en-US" sz="1100" dirty="0">
            <a:latin typeface="NikoshBAN" pitchFamily="2" charset="0"/>
            <a:cs typeface="NikoshBAN" pitchFamily="2" charset="0"/>
          </a:endParaRPr>
        </a:p>
      </dgm:t>
    </dgm:pt>
    <dgm:pt modelId="{23020FC9-C023-4976-AA0D-7C4B045955DA}" type="parTrans" cxnId="{D593CDBB-897B-4527-A784-9F6397C04044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67EDCCD1-1138-4E67-B4D4-519C995C5924}" type="sibTrans" cxnId="{D593CDBB-897B-4527-A784-9F6397C04044}">
      <dgm:prSet/>
      <dgm:spPr/>
      <dgm:t>
        <a:bodyPr/>
        <a:lstStyle/>
        <a:p>
          <a:endParaRPr lang="en-US"/>
        </a:p>
      </dgm:t>
    </dgm:pt>
    <dgm:pt modelId="{3D10A865-1C78-4CAC-90BC-A53A242CA1BA}">
      <dgm:prSet custT="1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bn-BD" sz="1200" dirty="0" smtClean="0">
              <a:latin typeface="NikoshBAN" pitchFamily="2" charset="0"/>
              <a:cs typeface="NikoshBAN" pitchFamily="2" charset="0"/>
            </a:rPr>
            <a:t>সংখ্যার ভিত্তিতে/</a:t>
          </a:r>
          <a:r>
            <a:rPr lang="ar-SA" sz="1200" dirty="0" smtClean="0">
              <a:latin typeface="NikoshBAN" pitchFamily="2" charset="0"/>
            </a:rPr>
            <a:t> بِاعْتِبَارِ الْعَدَد</a:t>
          </a:r>
          <a:endParaRPr lang="en-US" sz="1200" dirty="0">
            <a:latin typeface="NikoshBAN" pitchFamily="2" charset="0"/>
            <a:cs typeface="NikoshBAN" pitchFamily="2" charset="0"/>
          </a:endParaRPr>
        </a:p>
      </dgm:t>
    </dgm:pt>
    <dgm:pt modelId="{8CC571B2-4C6C-4AD2-A8CF-B11B3B8C5E92}" type="parTrans" cxnId="{3702912A-CBED-4E0C-9E4E-C85F06F9E45E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365A2958-547D-4139-94C7-9AA1A2D6D946}" type="sibTrans" cxnId="{3702912A-CBED-4E0C-9E4E-C85F06F9E45E}">
      <dgm:prSet/>
      <dgm:spPr/>
      <dgm:t>
        <a:bodyPr/>
        <a:lstStyle/>
        <a:p>
          <a:endParaRPr lang="en-US"/>
        </a:p>
      </dgm:t>
    </dgm:pt>
    <dgm:pt modelId="{D963182F-2350-4551-943C-C1F2E1FFAFDB}">
      <dgm:prSet custT="1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ar-SA" sz="1100" dirty="0" smtClean="0">
              <a:latin typeface="NikoshBAN" pitchFamily="2" charset="0"/>
            </a:rPr>
            <a:t>واحد</a:t>
          </a:r>
          <a:endParaRPr lang="en-US" sz="1100" dirty="0">
            <a:latin typeface="NikoshBAN" pitchFamily="2" charset="0"/>
            <a:cs typeface="NikoshBAN" pitchFamily="2" charset="0"/>
          </a:endParaRPr>
        </a:p>
      </dgm:t>
    </dgm:pt>
    <dgm:pt modelId="{35D7E3BB-50C1-4454-8E00-30574A62F0CE}" type="parTrans" cxnId="{4E46F626-72EE-4F5C-B81C-9B8EF2D558E4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FC8E1342-0053-4F3A-97F4-668218E47048}" type="sibTrans" cxnId="{4E46F626-72EE-4F5C-B81C-9B8EF2D558E4}">
      <dgm:prSet/>
      <dgm:spPr/>
      <dgm:t>
        <a:bodyPr/>
        <a:lstStyle/>
        <a:p>
          <a:endParaRPr lang="en-US"/>
        </a:p>
      </dgm:t>
    </dgm:pt>
    <dgm:pt modelId="{479E34EC-5155-4F44-A171-8EBAC733923F}">
      <dgm:prSet custT="1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ar-SA" sz="1100" dirty="0" smtClean="0">
              <a:latin typeface="NikoshBAN" pitchFamily="2" charset="0"/>
            </a:rPr>
            <a:t>تثنية</a:t>
          </a:r>
          <a:endParaRPr lang="en-US" sz="1100" dirty="0">
            <a:latin typeface="NikoshBAN" pitchFamily="2" charset="0"/>
            <a:cs typeface="NikoshBAN" pitchFamily="2" charset="0"/>
          </a:endParaRPr>
        </a:p>
      </dgm:t>
    </dgm:pt>
    <dgm:pt modelId="{25496A1F-F727-497E-9313-2B15180200B3}" type="parTrans" cxnId="{9EDF9B5D-DC63-40F2-808E-D3F22F3C407E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D42E1E82-093E-4095-AD7F-3A32AAB2DBDE}" type="sibTrans" cxnId="{9EDF9B5D-DC63-40F2-808E-D3F22F3C407E}">
      <dgm:prSet/>
      <dgm:spPr/>
      <dgm:t>
        <a:bodyPr/>
        <a:lstStyle/>
        <a:p>
          <a:endParaRPr lang="en-US"/>
        </a:p>
      </dgm:t>
    </dgm:pt>
    <dgm:pt modelId="{0EB66460-99B8-4CC9-B743-64FA4C945DDF}">
      <dgm:prSet custT="1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ar-SA" sz="1100" dirty="0" smtClean="0">
              <a:latin typeface="NikoshBAN" pitchFamily="2" charset="0"/>
            </a:rPr>
            <a:t>جمع</a:t>
          </a:r>
          <a:endParaRPr lang="en-US" sz="1100" dirty="0">
            <a:latin typeface="NikoshBAN" pitchFamily="2" charset="0"/>
            <a:cs typeface="NikoshBAN" pitchFamily="2" charset="0"/>
          </a:endParaRPr>
        </a:p>
      </dgm:t>
    </dgm:pt>
    <dgm:pt modelId="{DD289417-5C23-47B9-A5B5-4ABAAA894993}" type="parTrans" cxnId="{EABB51F6-9EDB-484B-A62C-6026F84533AF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C1240BDE-9CEF-4462-83D7-12218C2028D2}" type="sibTrans" cxnId="{EABB51F6-9EDB-484B-A62C-6026F84533AF}">
      <dgm:prSet/>
      <dgm:spPr/>
      <dgm:t>
        <a:bodyPr/>
        <a:lstStyle/>
        <a:p>
          <a:endParaRPr lang="en-US"/>
        </a:p>
      </dgm:t>
    </dgm:pt>
    <dgm:pt modelId="{F59A10EB-4AA4-487B-AE7E-DC4DD4F381BA}">
      <dgm:prSet custT="1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bn-BD" sz="1200" dirty="0" smtClean="0">
              <a:latin typeface="NikoshBAN" pitchFamily="2" charset="0"/>
              <a:cs typeface="NikoshBAN" pitchFamily="2" charset="0"/>
            </a:rPr>
            <a:t>জাতি ভিত্তিতে/</a:t>
          </a:r>
          <a:r>
            <a:rPr lang="ar-SA" sz="1200" dirty="0" smtClean="0">
              <a:latin typeface="NikoshBAN" pitchFamily="2" charset="0"/>
            </a:rPr>
            <a:t> بِاعْتِبَار الْجِنْسِ</a:t>
          </a:r>
          <a:endParaRPr lang="en-US" sz="1200" dirty="0">
            <a:latin typeface="NikoshBAN" pitchFamily="2" charset="0"/>
            <a:cs typeface="NikoshBAN" pitchFamily="2" charset="0"/>
          </a:endParaRPr>
        </a:p>
      </dgm:t>
    </dgm:pt>
    <dgm:pt modelId="{A291006D-875C-46E9-BF47-F267EB64215E}" type="parTrans" cxnId="{062F3DB2-350B-4926-959E-221C43C0EF61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DDCD45E7-63E3-463A-A1AA-487C76F8DFC3}" type="sibTrans" cxnId="{062F3DB2-350B-4926-959E-221C43C0EF61}">
      <dgm:prSet/>
      <dgm:spPr/>
      <dgm:t>
        <a:bodyPr/>
        <a:lstStyle/>
        <a:p>
          <a:endParaRPr lang="en-US"/>
        </a:p>
      </dgm:t>
    </dgm:pt>
    <dgm:pt modelId="{8279A3C3-0490-4932-ADE8-7E233471C581}">
      <dgm:prSet custT="1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bn-BD" sz="1200" dirty="0" smtClean="0">
              <a:latin typeface="NikoshBAN" pitchFamily="2" charset="0"/>
              <a:cs typeface="NikoshBAN" pitchFamily="2" charset="0"/>
            </a:rPr>
            <a:t>নির্দিষ্ট ও অনির্দিষ্টের ভিত্তিতে</a:t>
          </a:r>
          <a:endParaRPr lang="en-US" sz="1200" dirty="0">
            <a:latin typeface="NikoshBAN" pitchFamily="2" charset="0"/>
            <a:cs typeface="NikoshBAN" pitchFamily="2" charset="0"/>
          </a:endParaRPr>
        </a:p>
      </dgm:t>
    </dgm:pt>
    <dgm:pt modelId="{6707C1D2-E58E-4556-B3AB-71716B244D8F}" type="parTrans" cxnId="{08001077-25F3-4604-B182-8C876D10F11C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CBD20C73-25CF-4A4C-8AD8-350DC7386482}" type="sibTrans" cxnId="{08001077-25F3-4604-B182-8C876D10F11C}">
      <dgm:prSet/>
      <dgm:spPr/>
      <dgm:t>
        <a:bodyPr/>
        <a:lstStyle/>
        <a:p>
          <a:endParaRPr lang="en-US"/>
        </a:p>
      </dgm:t>
    </dgm:pt>
    <dgm:pt modelId="{D5C00CCC-ABC0-4473-A06B-E6D9490F9793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ar-SA" dirty="0" smtClean="0">
              <a:latin typeface="NikoshBAN" pitchFamily="2" charset="0"/>
            </a:rPr>
            <a:t>مؤنث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3DEC5982-06B6-40F5-A6D3-56F197F87EE6}" type="parTrans" cxnId="{B5CBDCEB-157C-4520-814A-698480B77A39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232CA894-D9AB-4BC2-9B6D-02EDCFE66848}" type="sibTrans" cxnId="{B5CBDCEB-157C-4520-814A-698480B77A39}">
      <dgm:prSet/>
      <dgm:spPr/>
      <dgm:t>
        <a:bodyPr/>
        <a:lstStyle/>
        <a:p>
          <a:endParaRPr lang="en-US"/>
        </a:p>
      </dgm:t>
    </dgm:pt>
    <dgm:pt modelId="{8AA920C8-7E55-4323-A50C-6BED43C24445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ar-SA" dirty="0" smtClean="0">
              <a:latin typeface="NikoshBAN" pitchFamily="2" charset="0"/>
            </a:rPr>
            <a:t>مذكر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D50EDA70-78F9-4E05-8818-4C157447EC9D}" type="parTrans" cxnId="{36AFB7C1-F565-46E0-9C54-479E4FD1C94B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AF1C4E85-E1EC-4D79-BACA-EAE18CF63BAD}" type="sibTrans" cxnId="{36AFB7C1-F565-46E0-9C54-479E4FD1C94B}">
      <dgm:prSet/>
      <dgm:spPr/>
      <dgm:t>
        <a:bodyPr/>
        <a:lstStyle/>
        <a:p>
          <a:endParaRPr lang="en-US"/>
        </a:p>
      </dgm:t>
    </dgm:pt>
    <dgm:pt modelId="{C76EB6DA-E947-4608-A0B0-3E0B838B59BB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ar-SA" dirty="0" smtClean="0">
              <a:latin typeface="NikoshBAN" pitchFamily="2" charset="0"/>
            </a:rPr>
            <a:t>نكرة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DF09CD52-89FB-48A4-AD46-7DBB1B3CF9AC}" type="parTrans" cxnId="{4B8CBA6F-96E0-4BAD-A09E-2C038F61A2FF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256617F-F5B6-4285-99A1-DEEFD6BBBA03}" type="sibTrans" cxnId="{4B8CBA6F-96E0-4BAD-A09E-2C038F61A2FF}">
      <dgm:prSet/>
      <dgm:spPr/>
      <dgm:t>
        <a:bodyPr/>
        <a:lstStyle/>
        <a:p>
          <a:endParaRPr lang="en-US"/>
        </a:p>
      </dgm:t>
    </dgm:pt>
    <dgm:pt modelId="{4A4BF036-22DB-47B0-B6AB-3BF59F2719E5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ar-SA" dirty="0" smtClean="0">
              <a:latin typeface="NikoshBAN" pitchFamily="2" charset="0"/>
            </a:rPr>
            <a:t>معرفة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24B859D2-8A4B-42C5-A448-1EAFFAACB8DB}" type="parTrans" cxnId="{5484A1D9-A66F-439A-A075-93DE42FBE684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F34087B-22B6-4348-A890-BC047F01BB74}" type="sibTrans" cxnId="{5484A1D9-A66F-439A-A075-93DE42FBE684}">
      <dgm:prSet/>
      <dgm:spPr/>
      <dgm:t>
        <a:bodyPr/>
        <a:lstStyle/>
        <a:p>
          <a:endParaRPr lang="en-US"/>
        </a:p>
      </dgm:t>
    </dgm:pt>
    <dgm:pt modelId="{F26EA100-0D40-4F6C-B3CE-F3C934050DB8}" type="pres">
      <dgm:prSet presAssocID="{75660E67-5EC7-4F61-B22A-2449955B4B2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3C478E3-84A0-47FA-90AC-1B6A88F0396B}" type="pres">
      <dgm:prSet presAssocID="{586E729F-7394-4465-89BE-777494A5806A}" presName="hierRoot1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B005D993-9C45-4EE6-AC86-437F7FCD168E}" type="pres">
      <dgm:prSet presAssocID="{586E729F-7394-4465-89BE-777494A5806A}" presName="composite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E1C681B1-98FA-4901-806F-96A01143613C}" type="pres">
      <dgm:prSet presAssocID="{586E729F-7394-4465-89BE-777494A5806A}" presName="background" presStyleLbl="node0" presStyleIdx="0" presStyleCnt="1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06642F90-2F7A-44F9-9505-3D3B728ACB0F}" type="pres">
      <dgm:prSet presAssocID="{586E729F-7394-4465-89BE-777494A5806A}" presName="text" presStyleLbl="fgAcc0" presStyleIdx="0" presStyleCnt="1" custScaleX="1052771" custScaleY="572336" custLinFactX="413914" custLinFactY="-898253" custLinFactNeighborX="500000" custLinFactNeighborY="-9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AE3EE0-26D6-4593-8D9B-F922AC28EFF2}" type="pres">
      <dgm:prSet presAssocID="{586E729F-7394-4465-89BE-777494A5806A}" presName="hierChild2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655FA645-8FB8-43BA-9DF1-3C5C27C5F491}" type="pres">
      <dgm:prSet presAssocID="{1BF4778F-711C-4744-903C-59C73CB6CB3C}" presName="Name10" presStyleLbl="parChTrans1D2" presStyleIdx="0" presStyleCnt="3" custSzX="299000" custSzY="254770"/>
      <dgm:spPr/>
      <dgm:t>
        <a:bodyPr/>
        <a:lstStyle/>
        <a:p>
          <a:endParaRPr lang="en-US"/>
        </a:p>
      </dgm:t>
    </dgm:pt>
    <dgm:pt modelId="{2E0717C2-62C3-4F44-945F-25C398457052}" type="pres">
      <dgm:prSet presAssocID="{93A45BBC-DF49-46A1-813F-5C3E813C6F91}" presName="hierRoot2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12F6BC13-9326-4213-818B-D0C0C1636D6B}" type="pres">
      <dgm:prSet presAssocID="{93A45BBC-DF49-46A1-813F-5C3E813C6F91}" presName="composite2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28164449-8CEF-40B0-9159-9FB327EF8A01}" type="pres">
      <dgm:prSet presAssocID="{93A45BBC-DF49-46A1-813F-5C3E813C6F91}" presName="background2" presStyleLbl="node2" presStyleIdx="0" presStyleCnt="3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799E5AC4-5C9D-4CE8-8541-F89F277B5553}" type="pres">
      <dgm:prSet presAssocID="{93A45BBC-DF49-46A1-813F-5C3E813C6F91}" presName="text2" presStyleLbl="fgAcc2" presStyleIdx="0" presStyleCnt="3" custScaleX="480130" custScaleY="411055" custLinFactX="-600000" custLinFactY="-700000" custLinFactNeighborX="-614415" custLinFactNeighborY="-7683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F72FF7-491C-4B9E-B15D-EAC33E6F4542}" type="pres">
      <dgm:prSet presAssocID="{93A45BBC-DF49-46A1-813F-5C3E813C6F91}" presName="hierChild3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6A50FFC0-338B-42C4-9726-E93DCD956CF7}" type="pres">
      <dgm:prSet presAssocID="{66013DC9-916C-45A4-BCFC-6DF2CE8BF92A}" presName="Name10" presStyleLbl="parChTrans1D2" presStyleIdx="1" presStyleCnt="3" custSzX="40334" custSzY="254770"/>
      <dgm:spPr/>
      <dgm:t>
        <a:bodyPr/>
        <a:lstStyle/>
        <a:p>
          <a:endParaRPr lang="en-US"/>
        </a:p>
      </dgm:t>
    </dgm:pt>
    <dgm:pt modelId="{7ED558F5-052B-4D42-B3DC-EBF3F9E3409B}" type="pres">
      <dgm:prSet presAssocID="{15950779-A40A-4573-9AB9-7B279F37E0C8}" presName="hierRoot2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C158E1A6-C09E-44CE-AC7A-063230383F5A}" type="pres">
      <dgm:prSet presAssocID="{15950779-A40A-4573-9AB9-7B279F37E0C8}" presName="composite2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F0FC2D1C-56E6-47F8-8F75-E388B712EFD7}" type="pres">
      <dgm:prSet presAssocID="{15950779-A40A-4573-9AB9-7B279F37E0C8}" presName="background2" presStyleLbl="node2" presStyleIdx="1" presStyleCnt="3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7ABC0055-F018-46C0-AA81-2434969E0EBC}" type="pres">
      <dgm:prSet presAssocID="{15950779-A40A-4573-9AB9-7B279F37E0C8}" presName="text2" presStyleLbl="fgAcc2" presStyleIdx="1" presStyleCnt="3" custScaleX="480130" custScaleY="375068" custLinFactY="-700000" custLinFactNeighborX="-19853" custLinFactNeighborY="-7683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DD5F38-A78F-4151-85E9-705ED76CB33E}" type="pres">
      <dgm:prSet presAssocID="{15950779-A40A-4573-9AB9-7B279F37E0C8}" presName="hierChild3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E48A03AA-1A54-400B-BD3F-DD004128C912}" type="pres">
      <dgm:prSet presAssocID="{4F965E93-EE81-4A12-B80E-0CE2E6A06B19}" presName="Name10" presStyleLbl="parChTrans1D2" presStyleIdx="2" presStyleCnt="3" custSzX="299000" custSzY="254770"/>
      <dgm:spPr/>
      <dgm:t>
        <a:bodyPr/>
        <a:lstStyle/>
        <a:p>
          <a:endParaRPr lang="en-US"/>
        </a:p>
      </dgm:t>
    </dgm:pt>
    <dgm:pt modelId="{1545796F-1380-48C9-A9EE-6A447B2DC6F0}" type="pres">
      <dgm:prSet presAssocID="{DB6B83E6-EBF6-4F8F-BA3A-BEEF964D4CF6}" presName="hierRoot2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7206C17C-F91A-4374-AABB-FAE50A9123D5}" type="pres">
      <dgm:prSet presAssocID="{DB6B83E6-EBF6-4F8F-BA3A-BEEF964D4CF6}" presName="composite2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09CD4453-DB16-4677-9AD8-6F030511B43E}" type="pres">
      <dgm:prSet presAssocID="{DB6B83E6-EBF6-4F8F-BA3A-BEEF964D4CF6}" presName="background2" presStyleLbl="node2" presStyleIdx="2" presStyleCnt="3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CCDAFFBA-A8F1-45A0-AB85-F74168F85E7F}" type="pres">
      <dgm:prSet presAssocID="{DB6B83E6-EBF6-4F8F-BA3A-BEEF964D4CF6}" presName="text2" presStyleLbl="fgAcc2" presStyleIdx="2" presStyleCnt="3" custScaleX="617231" custScaleY="525886" custLinFactX="757470" custLinFactY="-700000" custLinFactNeighborX="800000" custLinFactNeighborY="-7683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CE54D1-BD1C-45D4-8614-4ED169ED13A2}" type="pres">
      <dgm:prSet presAssocID="{DB6B83E6-EBF6-4F8F-BA3A-BEEF964D4CF6}" presName="hierChild3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29CED113-62FB-4B8A-BA17-D1D539C8A25D}" type="pres">
      <dgm:prSet presAssocID="{6337CF1B-59F9-4CFA-ACCE-800E2004515F}" presName="Name17" presStyleLbl="parChTrans1D3" presStyleIdx="0" presStyleCnt="5" custSzX="1120456" custSzY="261390"/>
      <dgm:spPr/>
      <dgm:t>
        <a:bodyPr/>
        <a:lstStyle/>
        <a:p>
          <a:endParaRPr lang="en-US"/>
        </a:p>
      </dgm:t>
    </dgm:pt>
    <dgm:pt modelId="{D709D6FE-CF7A-4BF3-86E8-4D048ACA3C01}" type="pres">
      <dgm:prSet presAssocID="{2879E561-82B9-4BA5-A546-9B7B601A7F9B}" presName="hierRoot3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01D60CD2-71EF-4B50-80E6-04F55017A959}" type="pres">
      <dgm:prSet presAssocID="{2879E561-82B9-4BA5-A546-9B7B601A7F9B}" presName="composite3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318D2BC1-C182-4042-8970-9667EA387E84}" type="pres">
      <dgm:prSet presAssocID="{2879E561-82B9-4BA5-A546-9B7B601A7F9B}" presName="background3" presStyleLbl="node3" presStyleIdx="0" presStyleCnt="5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AB7CCEB7-2699-4783-BE60-D7DC14E0BBC3}" type="pres">
      <dgm:prSet presAssocID="{2879E561-82B9-4BA5-A546-9B7B601A7F9B}" presName="text3" presStyleLbl="fgAcc3" presStyleIdx="0" presStyleCnt="5" custScaleX="968218" custScaleY="904759" custLinFactX="646803" custLinFactY="-323601" custLinFactNeighborX="700000" custLinFactNeighborY="-4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5577AB-E553-4C16-B3FC-D8E2F9E93A67}" type="pres">
      <dgm:prSet presAssocID="{2879E561-82B9-4BA5-A546-9B7B601A7F9B}" presName="hierChild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C8E129CE-6C7A-4427-B93E-8BD09F88BE7B}" type="pres">
      <dgm:prSet presAssocID="{FC6AA074-6083-4FDC-B5E7-1FC82B37CA71}" presName="Name23" presStyleLbl="parChTrans1D4" presStyleIdx="0" presStyleCnt="12" custSzX="149354" custSzY="55382"/>
      <dgm:spPr/>
      <dgm:t>
        <a:bodyPr/>
        <a:lstStyle/>
        <a:p>
          <a:endParaRPr lang="en-US"/>
        </a:p>
      </dgm:t>
    </dgm:pt>
    <dgm:pt modelId="{5E9EABFC-D298-4E99-9F22-BA2C9268EF22}" type="pres">
      <dgm:prSet presAssocID="{C44275E7-22F3-4994-A0A7-2B04FDB95623}" presName="hierRoot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43E8198B-8AB0-44D2-A824-CA7E39303AD7}" type="pres">
      <dgm:prSet presAssocID="{C44275E7-22F3-4994-A0A7-2B04FDB95623}" presName="composite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EDBDC7D4-C976-4C50-B4D7-1E3DA57A9AB5}" type="pres">
      <dgm:prSet presAssocID="{C44275E7-22F3-4994-A0A7-2B04FDB95623}" presName="background4" presStyleLbl="node4" presStyleIdx="0" presStyleCnt="12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8580D10D-F231-4E4C-91BC-783E666BAB82}" type="pres">
      <dgm:prSet presAssocID="{C44275E7-22F3-4994-A0A7-2B04FDB95623}" presName="text4" presStyleLbl="fgAcc4" presStyleIdx="0" presStyleCnt="12" custScaleX="604559" custScaleY="556731" custLinFactX="500000" custLinFactY="100000" custLinFactNeighborX="540596" custLinFactNeighborY="1163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21CFA6-8BDD-418A-9D54-8F08984D17D5}" type="pres">
      <dgm:prSet presAssocID="{C44275E7-22F3-4994-A0A7-2B04FDB95623}" presName="hierChild5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9E9E1F4B-570D-4E25-900C-0DB64E132B78}" type="pres">
      <dgm:prSet presAssocID="{69D370F2-59B0-4DE0-8DB4-93C63DB005D0}" presName="Name23" presStyleLbl="parChTrans1D4" presStyleIdx="1" presStyleCnt="12" custSzX="149357" custSzY="55382"/>
      <dgm:spPr/>
      <dgm:t>
        <a:bodyPr/>
        <a:lstStyle/>
        <a:p>
          <a:endParaRPr lang="en-US"/>
        </a:p>
      </dgm:t>
    </dgm:pt>
    <dgm:pt modelId="{8FD84701-F820-46FC-BEA1-4DDE254403FA}" type="pres">
      <dgm:prSet presAssocID="{C05A250C-95EE-4C7A-99C7-DBD4D1AC86D5}" presName="hierRoot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F0755A7B-1D0B-4CF6-9447-45DDC45F4F74}" type="pres">
      <dgm:prSet presAssocID="{C05A250C-95EE-4C7A-99C7-DBD4D1AC86D5}" presName="composite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CA92C960-A8B8-4385-BDB6-4D5A28B2B102}" type="pres">
      <dgm:prSet presAssocID="{C05A250C-95EE-4C7A-99C7-DBD4D1AC86D5}" presName="background4" presStyleLbl="node4" presStyleIdx="1" presStyleCnt="12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07E3B958-8D40-4CEA-BF55-359937D06C21}" type="pres">
      <dgm:prSet presAssocID="{C05A250C-95EE-4C7A-99C7-DBD4D1AC86D5}" presName="text4" presStyleLbl="fgAcc4" presStyleIdx="1" presStyleCnt="12" custScaleX="506031" custScaleY="556731" custLinFactX="700000" custLinFactY="100000" custLinFactNeighborX="712824" custLinFactNeighborY="1163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3B7A71-D75E-41CE-9636-873C0F38DE6D}" type="pres">
      <dgm:prSet presAssocID="{C05A250C-95EE-4C7A-99C7-DBD4D1AC86D5}" presName="hierChild5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8E476F69-F0E4-4760-AB4B-099870CBD16A}" type="pres">
      <dgm:prSet presAssocID="{EE99E46B-1C30-40C4-9EAC-009997A7FD21}" presName="Name17" presStyleLbl="parChTrans1D3" presStyleIdx="1" presStyleCnt="5" custSzX="373678" custSzY="261630"/>
      <dgm:spPr/>
      <dgm:t>
        <a:bodyPr/>
        <a:lstStyle/>
        <a:p>
          <a:endParaRPr lang="en-US"/>
        </a:p>
      </dgm:t>
    </dgm:pt>
    <dgm:pt modelId="{6BA986CA-33EB-4CDA-AFA1-6780025E0E0F}" type="pres">
      <dgm:prSet presAssocID="{E5683FDC-7AA2-4FC9-8B66-E382647F6CE4}" presName="hierRoot3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216B0AC9-0AB0-4E52-9982-64C7F32B8BB7}" type="pres">
      <dgm:prSet presAssocID="{E5683FDC-7AA2-4FC9-8B66-E382647F6CE4}" presName="composite3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981A854A-2A64-4258-8092-318895FC6C79}" type="pres">
      <dgm:prSet presAssocID="{E5683FDC-7AA2-4FC9-8B66-E382647F6CE4}" presName="background3" presStyleLbl="node3" presStyleIdx="1" presStyleCnt="5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0A640D64-DF57-4CD4-A63A-E40FA4BA58A6}" type="pres">
      <dgm:prSet presAssocID="{E5683FDC-7AA2-4FC9-8B66-E382647F6CE4}" presName="text3" presStyleLbl="fgAcc3" presStyleIdx="1" presStyleCnt="5" custScaleX="1153269" custScaleY="724592" custLinFactX="-600000" custLinFactY="-323601" custLinFactNeighborX="-679232" custLinFactNeighborY="-4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E32E14-97CC-4F49-B6EE-76C24AB6E58D}" type="pres">
      <dgm:prSet presAssocID="{E5683FDC-7AA2-4FC9-8B66-E382647F6CE4}" presName="hierChild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C676C5ED-B7EB-45B8-9187-19E46E9CD77F}" type="pres">
      <dgm:prSet presAssocID="{40CBDDD6-6F5E-4A0C-9BCA-4EA75033D2FF}" presName="Name23" presStyleLbl="parChTrans1D4" presStyleIdx="2" presStyleCnt="12" custSzX="298709" custSzY="55382"/>
      <dgm:spPr/>
      <dgm:t>
        <a:bodyPr/>
        <a:lstStyle/>
        <a:p>
          <a:endParaRPr lang="en-US"/>
        </a:p>
      </dgm:t>
    </dgm:pt>
    <dgm:pt modelId="{44F70B9E-AF28-4004-9821-FAFAB75D9DCB}" type="pres">
      <dgm:prSet presAssocID="{F3228BFE-7042-4D7C-AE9A-CCAD44CB7797}" presName="hierRoot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E64CBC71-6D8C-473B-8480-635B97B2125F}" type="pres">
      <dgm:prSet presAssocID="{F3228BFE-7042-4D7C-AE9A-CCAD44CB7797}" presName="composite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EE616C4E-D568-4CED-A37C-C54F93576EBA}" type="pres">
      <dgm:prSet presAssocID="{F3228BFE-7042-4D7C-AE9A-CCAD44CB7797}" presName="background4" presStyleLbl="node4" presStyleIdx="2" presStyleCnt="12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98ECF36C-D075-4057-B2DE-0ACA04642E79}" type="pres">
      <dgm:prSet presAssocID="{F3228BFE-7042-4D7C-AE9A-CCAD44CB7797}" presName="text4" presStyleLbl="fgAcc4" presStyleIdx="2" presStyleCnt="12" custScaleX="480131" custScaleY="556731" custLinFactX="-142569" custLinFactY="900000" custLinFactNeighborX="-200000" custLinFactNeighborY="9832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84C1B9-6ECB-4471-9635-B212A4D10EB7}" type="pres">
      <dgm:prSet presAssocID="{F3228BFE-7042-4D7C-AE9A-CCAD44CB7797}" presName="hierChild5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1F35F7CC-5B61-41BE-A4E6-6FAE667F0297}" type="pres">
      <dgm:prSet presAssocID="{50121BBA-9E9E-4599-B982-677349CCBEED}" presName="Name23" presStyleLbl="parChTrans1D4" presStyleIdx="3" presStyleCnt="12" custSzX="40334" custSzY="55382"/>
      <dgm:spPr/>
      <dgm:t>
        <a:bodyPr/>
        <a:lstStyle/>
        <a:p>
          <a:endParaRPr lang="en-US"/>
        </a:p>
      </dgm:t>
    </dgm:pt>
    <dgm:pt modelId="{9F773FDA-D658-4C5A-980C-436931389569}" type="pres">
      <dgm:prSet presAssocID="{171D12B8-0796-4E2F-8012-A66C5DD3DAB2}" presName="hierRoot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81B488A5-FDA6-4EC4-A541-5A823485A28E}" type="pres">
      <dgm:prSet presAssocID="{171D12B8-0796-4E2F-8012-A66C5DD3DAB2}" presName="composite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DF035C0B-1356-4C3E-A024-724227A6C501}" type="pres">
      <dgm:prSet presAssocID="{171D12B8-0796-4E2F-8012-A66C5DD3DAB2}" presName="background4" presStyleLbl="node4" presStyleIdx="3" presStyleCnt="12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B10712AF-D8C3-4E70-876F-91C98BB1A96F}" type="pres">
      <dgm:prSet presAssocID="{171D12B8-0796-4E2F-8012-A66C5DD3DAB2}" presName="text4" presStyleLbl="fgAcc4" presStyleIdx="3" presStyleCnt="12" custScaleX="480131" custScaleY="556730" custLinFactX="-100000" custLinFactY="900000" custLinFactNeighborX="-119006" custLinFactNeighborY="9832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29466E-F272-424D-BC91-C8D4EAD0F156}" type="pres">
      <dgm:prSet presAssocID="{171D12B8-0796-4E2F-8012-A66C5DD3DAB2}" presName="hierChild5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B3D8E558-9F2E-474E-9F51-A4F4CB39584F}" type="pres">
      <dgm:prSet presAssocID="{23020FC9-C023-4976-AA0D-7C4B045955DA}" presName="Name23" presStyleLbl="parChTrans1D4" presStyleIdx="4" presStyleCnt="12" custSzX="298712" custSzY="55382"/>
      <dgm:spPr/>
      <dgm:t>
        <a:bodyPr/>
        <a:lstStyle/>
        <a:p>
          <a:endParaRPr lang="en-US"/>
        </a:p>
      </dgm:t>
    </dgm:pt>
    <dgm:pt modelId="{A14CBA9A-268B-43E2-B455-93E8DB1073FD}" type="pres">
      <dgm:prSet presAssocID="{89FAFABE-AD2F-4654-B80A-54B7D16ECEF3}" presName="hierRoot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19B3D5BF-6DA8-4B2F-B063-CFC1214EFE30}" type="pres">
      <dgm:prSet presAssocID="{89FAFABE-AD2F-4654-B80A-54B7D16ECEF3}" presName="composite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83A0D366-90EE-4D1D-95E4-C3BBF2595A3E}" type="pres">
      <dgm:prSet presAssocID="{89FAFABE-AD2F-4654-B80A-54B7D16ECEF3}" presName="background4" presStyleLbl="node4" presStyleIdx="4" presStyleCnt="12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37707909-CE15-416E-B712-D7C5B977F8E0}" type="pres">
      <dgm:prSet presAssocID="{89FAFABE-AD2F-4654-B80A-54B7D16ECEF3}" presName="text4" presStyleLbl="fgAcc4" presStyleIdx="4" presStyleCnt="12" custScaleX="480131" custScaleY="556730" custLinFactY="900000" custLinFactNeighborX="-43284" custLinFactNeighborY="9832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9F8FEE-8DAE-4FE6-A6A6-468D5C979C39}" type="pres">
      <dgm:prSet presAssocID="{89FAFABE-AD2F-4654-B80A-54B7D16ECEF3}" presName="hierChild5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47D35AFC-39FB-4D56-A047-107B69F0982B}" type="pres">
      <dgm:prSet presAssocID="{8CC571B2-4C6C-4AD2-A8CF-B11B3B8C5E92}" presName="Name17" presStyleLbl="parChTrans1D3" presStyleIdx="2" presStyleCnt="5" custSzX="522455" custSzY="115070"/>
      <dgm:spPr/>
      <dgm:t>
        <a:bodyPr/>
        <a:lstStyle/>
        <a:p>
          <a:endParaRPr lang="en-US"/>
        </a:p>
      </dgm:t>
    </dgm:pt>
    <dgm:pt modelId="{29EB62D9-22FC-4958-93EF-73994B9EF7C0}" type="pres">
      <dgm:prSet presAssocID="{3D10A865-1C78-4CAC-90BC-A53A242CA1BA}" presName="hierRoot3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EC654C8C-C744-42A8-889E-3F4ABBBD5712}" type="pres">
      <dgm:prSet presAssocID="{3D10A865-1C78-4CAC-90BC-A53A242CA1BA}" presName="composite3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B3816E8D-2453-4BE1-9E2A-030C11CAFB24}" type="pres">
      <dgm:prSet presAssocID="{3D10A865-1C78-4CAC-90BC-A53A242CA1BA}" presName="background3" presStyleLbl="node3" presStyleIdx="2" presStyleCnt="5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7BFD33E4-CBB8-4143-92BF-ADD8D7BC88AC}" type="pres">
      <dgm:prSet presAssocID="{3D10A865-1C78-4CAC-90BC-A53A242CA1BA}" presName="text3" presStyleLbl="fgAcc3" presStyleIdx="2" presStyleCnt="5" custScaleX="963342" custScaleY="710084" custLinFactX="500000" custLinFactY="-320653" custLinFactNeighborX="571072" custLinFactNeighborY="-4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048A84-5404-4CFD-9CDC-90A111E15FBC}" type="pres">
      <dgm:prSet presAssocID="{3D10A865-1C78-4CAC-90BC-A53A242CA1BA}" presName="hierChild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1147B905-C0B8-462C-9AAE-F9AF7D3B2799}" type="pres">
      <dgm:prSet presAssocID="{35D7E3BB-50C1-4454-8E00-30574A62F0CE}" presName="Name23" presStyleLbl="parChTrans1D4" presStyleIdx="5" presStyleCnt="12" custSzX="298709" custSzY="479499"/>
      <dgm:spPr/>
      <dgm:t>
        <a:bodyPr/>
        <a:lstStyle/>
        <a:p>
          <a:endParaRPr lang="en-US"/>
        </a:p>
      </dgm:t>
    </dgm:pt>
    <dgm:pt modelId="{161BCF84-2ACF-428C-9D87-04BE2956EB24}" type="pres">
      <dgm:prSet presAssocID="{D963182F-2350-4551-943C-C1F2E1FFAFDB}" presName="hierRoot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CA74A67A-D0D1-4CB8-86BB-F1C28FC216C1}" type="pres">
      <dgm:prSet presAssocID="{D963182F-2350-4551-943C-C1F2E1FFAFDB}" presName="composite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50B9963D-242A-4A2D-BAB6-2C0BA2E2B7E0}" type="pres">
      <dgm:prSet presAssocID="{D963182F-2350-4551-943C-C1F2E1FFAFDB}" presName="background4" presStyleLbl="node4" presStyleIdx="5" presStyleCnt="12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CFDC4816-1CBA-4F05-92E1-E1A54E66377A}" type="pres">
      <dgm:prSet presAssocID="{D963182F-2350-4551-943C-C1F2E1FFAFDB}" presName="text4" presStyleLbl="fgAcc4" presStyleIdx="5" presStyleCnt="12" custScaleX="480131" custScaleY="556731" custLinFactX="200000" custLinFactY="383776" custLinFactNeighborX="288010" custLinFactNeighborY="4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5695BC-C212-451C-975B-199E711B4997}" type="pres">
      <dgm:prSet presAssocID="{D963182F-2350-4551-943C-C1F2E1FFAFDB}" presName="hierChild5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D92437F9-51CE-4DC4-8BD4-DDBA36671E2E}" type="pres">
      <dgm:prSet presAssocID="{25496A1F-F727-497E-9313-2B15180200B3}" presName="Name23" presStyleLbl="parChTrans1D4" presStyleIdx="6" presStyleCnt="12" custSzX="40334" custSzY="479510"/>
      <dgm:spPr/>
      <dgm:t>
        <a:bodyPr/>
        <a:lstStyle/>
        <a:p>
          <a:endParaRPr lang="en-US"/>
        </a:p>
      </dgm:t>
    </dgm:pt>
    <dgm:pt modelId="{2CB6A6B6-B846-4BDE-B3AC-62303B3CAD9D}" type="pres">
      <dgm:prSet presAssocID="{479E34EC-5155-4F44-A171-8EBAC733923F}" presName="hierRoot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94031CCB-8336-4825-B0FF-A0903A81F2D7}" type="pres">
      <dgm:prSet presAssocID="{479E34EC-5155-4F44-A171-8EBAC733923F}" presName="composite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7CB4081C-983B-4D6A-9649-40A9317EEFB3}" type="pres">
      <dgm:prSet presAssocID="{479E34EC-5155-4F44-A171-8EBAC733923F}" presName="background4" presStyleLbl="node4" presStyleIdx="6" presStyleCnt="12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9E20161E-C680-4804-93C3-4EB201039D82}" type="pres">
      <dgm:prSet presAssocID="{479E34EC-5155-4F44-A171-8EBAC733923F}" presName="text4" presStyleLbl="fgAcc4" presStyleIdx="6" presStyleCnt="12" custScaleX="480131" custScaleY="556730" custLinFactX="400000" custLinFactY="382994" custLinFactNeighborX="434283" custLinFactNeighborY="4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DF2418-DC2D-4A9B-904D-EF27CC7535B8}" type="pres">
      <dgm:prSet presAssocID="{479E34EC-5155-4F44-A171-8EBAC733923F}" presName="hierChild5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10970E4A-5A5C-4B8D-9E36-A664E4228027}" type="pres">
      <dgm:prSet presAssocID="{DD289417-5C23-47B9-A5B5-4ABAAA894993}" presName="Name23" presStyleLbl="parChTrans1D4" presStyleIdx="7" presStyleCnt="12" custSzX="298712" custSzY="387206"/>
      <dgm:spPr/>
      <dgm:t>
        <a:bodyPr/>
        <a:lstStyle/>
        <a:p>
          <a:endParaRPr lang="en-US"/>
        </a:p>
      </dgm:t>
    </dgm:pt>
    <dgm:pt modelId="{065DC20F-2835-4BE5-A872-4502108BF011}" type="pres">
      <dgm:prSet presAssocID="{0EB66460-99B8-4CC9-B743-64FA4C945DDF}" presName="hierRoot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16F29A5D-CD41-49BF-B803-41A9AB12556F}" type="pres">
      <dgm:prSet presAssocID="{0EB66460-99B8-4CC9-B743-64FA4C945DDF}" presName="composite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ABED0F8F-CC24-42CA-8328-3DAC397CC556}" type="pres">
      <dgm:prSet presAssocID="{0EB66460-99B8-4CC9-B743-64FA4C945DDF}" presName="background4" presStyleLbl="node4" presStyleIdx="7" presStyleCnt="12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35272F09-A457-4479-B24E-3D8EEF954B2C}" type="pres">
      <dgm:prSet presAssocID="{0EB66460-99B8-4CC9-B743-64FA4C945DDF}" presName="text4" presStyleLbl="fgAcc4" presStyleIdx="7" presStyleCnt="12" custScaleX="480131" custScaleY="556730" custLinFactX="503675" custLinFactY="389046" custLinFactNeighborX="600000" custLinFactNeighborY="4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F92098-F541-42B9-A0CE-32DC600D13C5}" type="pres">
      <dgm:prSet presAssocID="{0EB66460-99B8-4CC9-B743-64FA4C945DDF}" presName="hierChild5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3564A48D-12CC-4A74-8FA1-15F55210B881}" type="pres">
      <dgm:prSet presAssocID="{A291006D-875C-46E9-BF47-F267EB64215E}" presName="Name17" presStyleLbl="parChTrans1D3" presStyleIdx="3" presStyleCnt="5" custSzX="821456" custSzY="244945"/>
      <dgm:spPr/>
      <dgm:t>
        <a:bodyPr/>
        <a:lstStyle/>
        <a:p>
          <a:endParaRPr lang="en-US"/>
        </a:p>
      </dgm:t>
    </dgm:pt>
    <dgm:pt modelId="{0913A322-012E-4056-A025-F5E4EB0929CE}" type="pres">
      <dgm:prSet presAssocID="{F59A10EB-4AA4-487B-AE7E-DC4DD4F381BA}" presName="hierRoot3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26DF6D6A-2C4D-4D21-8118-2CF019BF2EB4}" type="pres">
      <dgm:prSet presAssocID="{F59A10EB-4AA4-487B-AE7E-DC4DD4F381BA}" presName="composite3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43FD1797-A477-4122-91E1-4A3637E0D489}" type="pres">
      <dgm:prSet presAssocID="{F59A10EB-4AA4-487B-AE7E-DC4DD4F381BA}" presName="background3" presStyleLbl="node3" presStyleIdx="3" presStyleCnt="5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691CFCE3-011B-4D9E-9CD4-8B9D1D8CD894}" type="pres">
      <dgm:prSet presAssocID="{F59A10EB-4AA4-487B-AE7E-DC4DD4F381BA}" presName="text3" presStyleLbl="fgAcc3" presStyleIdx="3" presStyleCnt="5" custScaleX="961066" custScaleY="615684" custLinFactX="-663342" custLinFactY="-326584" custLinFactNeighborX="-700000" custLinFactNeighborY="-4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BEF4A8-A45D-4225-877A-5CA67441F9FB}" type="pres">
      <dgm:prSet presAssocID="{F59A10EB-4AA4-487B-AE7E-DC4DD4F381BA}" presName="hierChild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4A84CFB9-B2CD-4F4A-8EF8-A028478411DE}" type="pres">
      <dgm:prSet presAssocID="{3DEC5982-06B6-40F5-A6D3-56F197F87EE6}" presName="Name23" presStyleLbl="parChTrans1D4" presStyleIdx="8" presStyleCnt="12"/>
      <dgm:spPr/>
      <dgm:t>
        <a:bodyPr/>
        <a:lstStyle/>
        <a:p>
          <a:endParaRPr lang="en-US"/>
        </a:p>
      </dgm:t>
    </dgm:pt>
    <dgm:pt modelId="{1EB44147-E8D6-4D6C-B643-1EE9A3AEAC7D}" type="pres">
      <dgm:prSet presAssocID="{D5C00CCC-ABC0-4473-A06B-E6D9490F9793}" presName="hierRoot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ED048242-D78B-4505-A7AF-E0424A8DD2E3}" type="pres">
      <dgm:prSet presAssocID="{D5C00CCC-ABC0-4473-A06B-E6D9490F9793}" presName="composite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94151E64-2C36-4C2F-82F6-3869C8644C71}" type="pres">
      <dgm:prSet presAssocID="{D5C00CCC-ABC0-4473-A06B-E6D9490F9793}" presName="background4" presStyleLbl="node4" presStyleIdx="8" presStyleCnt="12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35B42984-9D88-4990-8B78-6B6A3971E978}" type="pres">
      <dgm:prSet presAssocID="{D5C00CCC-ABC0-4473-A06B-E6D9490F9793}" presName="text4" presStyleLbl="fgAcc4" presStyleIdx="8" presStyleCnt="12" custScaleX="508138" custScaleY="295689" custLinFactX="-392439" custLinFactY="-62631" custLinFactNeighborX="-4000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5BDCF9-8791-4709-957D-711DEB23AE21}" type="pres">
      <dgm:prSet presAssocID="{D5C00CCC-ABC0-4473-A06B-E6D9490F9793}" presName="hierChild5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6C9179C2-21E6-44DE-8E1C-8BDB290A45C4}" type="pres">
      <dgm:prSet presAssocID="{D50EDA70-78F9-4E05-8818-4C157447EC9D}" presName="Name23" presStyleLbl="parChTrans1D4" presStyleIdx="9" presStyleCnt="12"/>
      <dgm:spPr/>
      <dgm:t>
        <a:bodyPr/>
        <a:lstStyle/>
        <a:p>
          <a:endParaRPr lang="en-US"/>
        </a:p>
      </dgm:t>
    </dgm:pt>
    <dgm:pt modelId="{3F9DA059-63FB-4932-A26F-197B303E52CE}" type="pres">
      <dgm:prSet presAssocID="{8AA920C8-7E55-4323-A50C-6BED43C24445}" presName="hierRoot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3FBE0ACF-C589-43FB-AC4B-B316C0D7C32F}" type="pres">
      <dgm:prSet presAssocID="{8AA920C8-7E55-4323-A50C-6BED43C24445}" presName="composite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FD970364-A3B2-41AD-B421-90C76115F1FC}" type="pres">
      <dgm:prSet presAssocID="{8AA920C8-7E55-4323-A50C-6BED43C24445}" presName="background4" presStyleLbl="node4" presStyleIdx="9" presStyleCnt="12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C78EB93D-5B86-44E3-9846-0F8E727DC88D}" type="pres">
      <dgm:prSet presAssocID="{8AA920C8-7E55-4323-A50C-6BED43C24445}" presName="text4" presStyleLbl="fgAcc4" presStyleIdx="9" presStyleCnt="12" custFlipHor="1" custScaleX="485191" custScaleY="329798" custLinFactX="-1000000" custLinFactY="-62632" custLinFactNeighborX="-1047551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1BADE5-3AA3-4D24-B54B-F319EE77DA26}" type="pres">
      <dgm:prSet presAssocID="{8AA920C8-7E55-4323-A50C-6BED43C24445}" presName="hierChild5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6C583F0D-DBA4-449F-83C9-699728171467}" type="pres">
      <dgm:prSet presAssocID="{6707C1D2-E58E-4556-B3AB-71716B244D8F}" presName="Name17" presStyleLbl="parChTrans1D3" presStyleIdx="4" presStyleCnt="5" custSzX="1120456" custSzY="244945"/>
      <dgm:spPr/>
      <dgm:t>
        <a:bodyPr/>
        <a:lstStyle/>
        <a:p>
          <a:endParaRPr lang="en-US"/>
        </a:p>
      </dgm:t>
    </dgm:pt>
    <dgm:pt modelId="{2943CCF7-9274-4DDD-8C3B-28E21ED21876}" type="pres">
      <dgm:prSet presAssocID="{8279A3C3-0490-4932-ADE8-7E233471C581}" presName="hierRoot3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A1EBD2D5-B6ED-4E76-9BCC-44ACF2F90302}" type="pres">
      <dgm:prSet presAssocID="{8279A3C3-0490-4932-ADE8-7E233471C581}" presName="composite3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D671DC94-04FD-4663-A357-022AC0561FFD}" type="pres">
      <dgm:prSet presAssocID="{8279A3C3-0490-4932-ADE8-7E233471C581}" presName="background3" presStyleLbl="node3" presStyleIdx="4" presStyleCnt="5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354C8EC7-5FBE-4E9E-96FD-0B5258910CED}" type="pres">
      <dgm:prSet presAssocID="{8279A3C3-0490-4932-ADE8-7E233471C581}" presName="text3" presStyleLbl="fgAcc3" presStyleIdx="4" presStyleCnt="5" custScaleX="768392" custScaleY="919198" custLinFactY="-368775" custLinFactNeighborX="-25067" custLinFactNeighborY="-4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E325A0-61FC-45C4-830A-5FB98250208D}" type="pres">
      <dgm:prSet presAssocID="{8279A3C3-0490-4932-ADE8-7E233471C581}" presName="hierChild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37860F5C-903C-4AEC-8974-9C35E6B57AE5}" type="pres">
      <dgm:prSet presAssocID="{DF09CD52-89FB-48A4-AD46-7DBB1B3CF9AC}" presName="Name23" presStyleLbl="parChTrans1D4" presStyleIdx="10" presStyleCnt="12"/>
      <dgm:spPr/>
      <dgm:t>
        <a:bodyPr/>
        <a:lstStyle/>
        <a:p>
          <a:endParaRPr lang="en-US"/>
        </a:p>
      </dgm:t>
    </dgm:pt>
    <dgm:pt modelId="{7296E771-8F43-4A39-B3AB-7015A7A866F2}" type="pres">
      <dgm:prSet presAssocID="{C76EB6DA-E947-4608-A0B0-3E0B838B59BB}" presName="hierRoot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2EF896F6-0476-4634-A179-D1663D63CF12}" type="pres">
      <dgm:prSet presAssocID="{C76EB6DA-E947-4608-A0B0-3E0B838B59BB}" presName="composite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8A64876A-79C1-4315-B01E-258908B90F19}" type="pres">
      <dgm:prSet presAssocID="{C76EB6DA-E947-4608-A0B0-3E0B838B59BB}" presName="background4" presStyleLbl="node4" presStyleIdx="10" presStyleCnt="12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3DDB59DE-CE8B-4E20-BCAF-1133559E474A}" type="pres">
      <dgm:prSet presAssocID="{C76EB6DA-E947-4608-A0B0-3E0B838B59BB}" presName="text4" presStyleLbl="fgAcc4" presStyleIdx="10" presStyleCnt="12" custScaleX="477402" custScaleY="342262" custLinFactX="300000" custLinFactY="700000" custLinFactNeighborX="336641" custLinFactNeighborY="7286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80A933-3322-4EB0-9B3D-049C703F9C7A}" type="pres">
      <dgm:prSet presAssocID="{C76EB6DA-E947-4608-A0B0-3E0B838B59BB}" presName="hierChild5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1AB159A8-30E7-436C-9229-9868989F80FD}" type="pres">
      <dgm:prSet presAssocID="{24B859D2-8A4B-42C5-A448-1EAFFAACB8DB}" presName="Name23" presStyleLbl="parChTrans1D4" presStyleIdx="11" presStyleCnt="12"/>
      <dgm:spPr/>
      <dgm:t>
        <a:bodyPr/>
        <a:lstStyle/>
        <a:p>
          <a:endParaRPr lang="en-US"/>
        </a:p>
      </dgm:t>
    </dgm:pt>
    <dgm:pt modelId="{CED0144E-EC89-485A-BBFD-A0E92C653F92}" type="pres">
      <dgm:prSet presAssocID="{4A4BF036-22DB-47B0-B6AB-3BF59F2719E5}" presName="hierRoot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2FB8E962-0F1B-47E3-826F-377EEEFD4969}" type="pres">
      <dgm:prSet presAssocID="{4A4BF036-22DB-47B0-B6AB-3BF59F2719E5}" presName="composite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5F43068E-BDCA-4D8A-BB25-048F0E9A6FF2}" type="pres">
      <dgm:prSet presAssocID="{4A4BF036-22DB-47B0-B6AB-3BF59F2719E5}" presName="background4" presStyleLbl="node4" presStyleIdx="11" presStyleCnt="12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E7A13157-7F11-496D-8CBB-9C3E1822A8EE}" type="pres">
      <dgm:prSet presAssocID="{4A4BF036-22DB-47B0-B6AB-3BF59F2719E5}" presName="text4" presStyleLbl="fgAcc4" presStyleIdx="11" presStyleCnt="12" custScaleX="438728" custScaleY="416867" custLinFactY="251189" custLinFactNeighborX="-11179" custLinFactNeighborY="3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8C67A5-91D3-4A32-9F26-4517DCCAB277}" type="pres">
      <dgm:prSet presAssocID="{4A4BF036-22DB-47B0-B6AB-3BF59F2719E5}" presName="hierChild5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</dgm:ptLst>
  <dgm:cxnLst>
    <dgm:cxn modelId="{C8C1E597-1ADC-4720-8E7C-CCAA77E1DBE3}" type="presOf" srcId="{C76EB6DA-E947-4608-A0B0-3E0B838B59BB}" destId="{3DDB59DE-CE8B-4E20-BCAF-1133559E474A}" srcOrd="0" destOrd="0" presId="urn:microsoft.com/office/officeart/2005/8/layout/hierarchy1"/>
    <dgm:cxn modelId="{08001077-25F3-4604-B182-8C876D10F11C}" srcId="{DB6B83E6-EBF6-4F8F-BA3A-BEEF964D4CF6}" destId="{8279A3C3-0490-4932-ADE8-7E233471C581}" srcOrd="4" destOrd="0" parTransId="{6707C1D2-E58E-4556-B3AB-71716B244D8F}" sibTransId="{CBD20C73-25CF-4A4C-8AD8-350DC7386482}"/>
    <dgm:cxn modelId="{375A6FF5-A6F8-4ABE-9B14-BFC6FD50B04C}" type="presOf" srcId="{171D12B8-0796-4E2F-8012-A66C5DD3DAB2}" destId="{B10712AF-D8C3-4E70-876F-91C98BB1A96F}" srcOrd="0" destOrd="0" presId="urn:microsoft.com/office/officeart/2005/8/layout/hierarchy1"/>
    <dgm:cxn modelId="{C5790B0F-D588-40C8-B0E9-051A847352B1}" srcId="{586E729F-7394-4465-89BE-777494A5806A}" destId="{DB6B83E6-EBF6-4F8F-BA3A-BEEF964D4CF6}" srcOrd="2" destOrd="0" parTransId="{4F965E93-EE81-4A12-B80E-0CE2E6A06B19}" sibTransId="{47B85C7B-EA3F-4740-B15B-45B8E4E37CB8}"/>
    <dgm:cxn modelId="{875A940A-9B1F-4BAE-82DE-BEDE25798592}" type="presOf" srcId="{89FAFABE-AD2F-4654-B80A-54B7D16ECEF3}" destId="{37707909-CE15-416E-B712-D7C5B977F8E0}" srcOrd="0" destOrd="0" presId="urn:microsoft.com/office/officeart/2005/8/layout/hierarchy1"/>
    <dgm:cxn modelId="{44780676-D326-44F4-BD93-5F2944E0DD6F}" type="presOf" srcId="{24B859D2-8A4B-42C5-A448-1EAFFAACB8DB}" destId="{1AB159A8-30E7-436C-9229-9868989F80FD}" srcOrd="0" destOrd="0" presId="urn:microsoft.com/office/officeart/2005/8/layout/hierarchy1"/>
    <dgm:cxn modelId="{E6B8D98D-EBD2-4D69-B496-70B01CC1900C}" type="presOf" srcId="{8279A3C3-0490-4932-ADE8-7E233471C581}" destId="{354C8EC7-5FBE-4E9E-96FD-0B5258910CED}" srcOrd="0" destOrd="0" presId="urn:microsoft.com/office/officeart/2005/8/layout/hierarchy1"/>
    <dgm:cxn modelId="{EABB51F6-9EDB-484B-A62C-6026F84533AF}" srcId="{3D10A865-1C78-4CAC-90BC-A53A242CA1BA}" destId="{0EB66460-99B8-4CC9-B743-64FA4C945DDF}" srcOrd="2" destOrd="0" parTransId="{DD289417-5C23-47B9-A5B5-4ABAAA894993}" sibTransId="{C1240BDE-9CEF-4462-83D7-12218C2028D2}"/>
    <dgm:cxn modelId="{778A6B30-151C-442C-929D-054FD996F36A}" type="presOf" srcId="{EE99E46B-1C30-40C4-9EAC-009997A7FD21}" destId="{8E476F69-F0E4-4760-AB4B-099870CBD16A}" srcOrd="0" destOrd="0" presId="urn:microsoft.com/office/officeart/2005/8/layout/hierarchy1"/>
    <dgm:cxn modelId="{062F3DB2-350B-4926-959E-221C43C0EF61}" srcId="{DB6B83E6-EBF6-4F8F-BA3A-BEEF964D4CF6}" destId="{F59A10EB-4AA4-487B-AE7E-DC4DD4F381BA}" srcOrd="3" destOrd="0" parTransId="{A291006D-875C-46E9-BF47-F267EB64215E}" sibTransId="{DDCD45E7-63E3-463A-A1AA-487C76F8DFC3}"/>
    <dgm:cxn modelId="{36AFB7C1-F565-46E0-9C54-479E4FD1C94B}" srcId="{F59A10EB-4AA4-487B-AE7E-DC4DD4F381BA}" destId="{8AA920C8-7E55-4323-A50C-6BED43C24445}" srcOrd="1" destOrd="0" parTransId="{D50EDA70-78F9-4E05-8818-4C157447EC9D}" sibTransId="{AF1C4E85-E1EC-4D79-BACA-EAE18CF63BAD}"/>
    <dgm:cxn modelId="{3702912A-CBED-4E0C-9E4E-C85F06F9E45E}" srcId="{DB6B83E6-EBF6-4F8F-BA3A-BEEF964D4CF6}" destId="{3D10A865-1C78-4CAC-90BC-A53A242CA1BA}" srcOrd="2" destOrd="0" parTransId="{8CC571B2-4C6C-4AD2-A8CF-B11B3B8C5E92}" sibTransId="{365A2958-547D-4139-94C7-9AA1A2D6D946}"/>
    <dgm:cxn modelId="{B5CBDCEB-157C-4520-814A-698480B77A39}" srcId="{F59A10EB-4AA4-487B-AE7E-DC4DD4F381BA}" destId="{D5C00CCC-ABC0-4473-A06B-E6D9490F9793}" srcOrd="0" destOrd="0" parTransId="{3DEC5982-06B6-40F5-A6D3-56F197F87EE6}" sibTransId="{232CA894-D9AB-4BC2-9B6D-02EDCFE66848}"/>
    <dgm:cxn modelId="{FD897A03-D804-4D3E-88C8-DA90B1FBCDBF}" type="presOf" srcId="{25496A1F-F727-497E-9313-2B15180200B3}" destId="{D92437F9-51CE-4DC4-8BD4-DDBA36671E2E}" srcOrd="0" destOrd="0" presId="urn:microsoft.com/office/officeart/2005/8/layout/hierarchy1"/>
    <dgm:cxn modelId="{D593CDBB-897B-4527-A784-9F6397C04044}" srcId="{E5683FDC-7AA2-4FC9-8B66-E382647F6CE4}" destId="{89FAFABE-AD2F-4654-B80A-54B7D16ECEF3}" srcOrd="2" destOrd="0" parTransId="{23020FC9-C023-4976-AA0D-7C4B045955DA}" sibTransId="{67EDCCD1-1138-4E67-B4D4-519C995C5924}"/>
    <dgm:cxn modelId="{C7E47338-DE0C-448A-8100-1DFF1CECD154}" type="presOf" srcId="{75660E67-5EC7-4F61-B22A-2449955B4B2D}" destId="{F26EA100-0D40-4F6C-B3CE-F3C934050DB8}" srcOrd="0" destOrd="0" presId="urn:microsoft.com/office/officeart/2005/8/layout/hierarchy1"/>
    <dgm:cxn modelId="{6D6C1C9F-A36B-40E4-8483-0541C308BBCD}" type="presOf" srcId="{3DEC5982-06B6-40F5-A6D3-56F197F87EE6}" destId="{4A84CFB9-B2CD-4F4A-8EF8-A028478411DE}" srcOrd="0" destOrd="0" presId="urn:microsoft.com/office/officeart/2005/8/layout/hierarchy1"/>
    <dgm:cxn modelId="{7BF6C22D-55EC-4F9C-91FB-8052A6DE8F92}" srcId="{586E729F-7394-4465-89BE-777494A5806A}" destId="{93A45BBC-DF49-46A1-813F-5C3E813C6F91}" srcOrd="0" destOrd="0" parTransId="{1BF4778F-711C-4744-903C-59C73CB6CB3C}" sibTransId="{E1B7E2AA-CB0C-4511-9BB5-9085918E5FB0}"/>
    <dgm:cxn modelId="{84FE8041-17B2-45CB-88A0-76B294225ADF}" srcId="{DB6B83E6-EBF6-4F8F-BA3A-BEEF964D4CF6}" destId="{E5683FDC-7AA2-4FC9-8B66-E382647F6CE4}" srcOrd="1" destOrd="0" parTransId="{EE99E46B-1C30-40C4-9EAC-009997A7FD21}" sibTransId="{BA3A66C7-9994-44B7-B896-006C7C8FC007}"/>
    <dgm:cxn modelId="{182D242E-4BA3-466E-854F-DEA5FF127A2A}" type="presOf" srcId="{23020FC9-C023-4976-AA0D-7C4B045955DA}" destId="{B3D8E558-9F2E-474E-9F51-A4F4CB39584F}" srcOrd="0" destOrd="0" presId="urn:microsoft.com/office/officeart/2005/8/layout/hierarchy1"/>
    <dgm:cxn modelId="{77F86927-BF05-4901-9FBF-31A966AD01BE}" srcId="{75660E67-5EC7-4F61-B22A-2449955B4B2D}" destId="{586E729F-7394-4465-89BE-777494A5806A}" srcOrd="0" destOrd="0" parTransId="{2C733BF9-0163-491E-AD14-4A7793AAEE26}" sibTransId="{A28AA483-325A-4215-AD68-9DEB29817048}"/>
    <dgm:cxn modelId="{063F122B-29C0-44D7-A62E-FB6CDAD8879B}" type="presOf" srcId="{C05A250C-95EE-4C7A-99C7-DBD4D1AC86D5}" destId="{07E3B958-8D40-4CEA-BF55-359937D06C21}" srcOrd="0" destOrd="0" presId="urn:microsoft.com/office/officeart/2005/8/layout/hierarchy1"/>
    <dgm:cxn modelId="{B1A06ED0-261D-47DC-A510-85B8F12CBCFF}" type="presOf" srcId="{1BF4778F-711C-4744-903C-59C73CB6CB3C}" destId="{655FA645-8FB8-43BA-9DF1-3C5C27C5F491}" srcOrd="0" destOrd="0" presId="urn:microsoft.com/office/officeart/2005/8/layout/hierarchy1"/>
    <dgm:cxn modelId="{957A10A9-26D2-42B9-AEA9-BED612FF8F54}" type="presOf" srcId="{FC6AA074-6083-4FDC-B5E7-1FC82B37CA71}" destId="{C8E129CE-6C7A-4427-B93E-8BD09F88BE7B}" srcOrd="0" destOrd="0" presId="urn:microsoft.com/office/officeart/2005/8/layout/hierarchy1"/>
    <dgm:cxn modelId="{5742D559-110C-480C-A08B-644D4E78C898}" srcId="{2879E561-82B9-4BA5-A546-9B7B601A7F9B}" destId="{C05A250C-95EE-4C7A-99C7-DBD4D1AC86D5}" srcOrd="1" destOrd="0" parTransId="{69D370F2-59B0-4DE0-8DB4-93C63DB005D0}" sibTransId="{59D262A2-8952-4156-914A-B46A78114B54}"/>
    <dgm:cxn modelId="{7CFB83A7-BC15-45EF-B36B-CD6B3CB22EEE}" type="presOf" srcId="{A291006D-875C-46E9-BF47-F267EB64215E}" destId="{3564A48D-12CC-4A74-8FA1-15F55210B881}" srcOrd="0" destOrd="0" presId="urn:microsoft.com/office/officeart/2005/8/layout/hierarchy1"/>
    <dgm:cxn modelId="{2B474EC4-A5B8-492A-9149-E888014FF62E}" type="presOf" srcId="{E5683FDC-7AA2-4FC9-8B66-E382647F6CE4}" destId="{0A640D64-DF57-4CD4-A63A-E40FA4BA58A6}" srcOrd="0" destOrd="0" presId="urn:microsoft.com/office/officeart/2005/8/layout/hierarchy1"/>
    <dgm:cxn modelId="{BA1BF716-EFDC-43B3-9D82-9BEE6F0393A2}" type="presOf" srcId="{3D10A865-1C78-4CAC-90BC-A53A242CA1BA}" destId="{7BFD33E4-CBB8-4143-92BF-ADD8D7BC88AC}" srcOrd="0" destOrd="0" presId="urn:microsoft.com/office/officeart/2005/8/layout/hierarchy1"/>
    <dgm:cxn modelId="{3C960709-8B66-47CC-87C3-806BE5ED7DE0}" type="presOf" srcId="{15950779-A40A-4573-9AB9-7B279F37E0C8}" destId="{7ABC0055-F018-46C0-AA81-2434969E0EBC}" srcOrd="0" destOrd="0" presId="urn:microsoft.com/office/officeart/2005/8/layout/hierarchy1"/>
    <dgm:cxn modelId="{EE9686F5-FF1A-4E82-AF64-6C55BAF60CE4}" type="presOf" srcId="{8AA920C8-7E55-4323-A50C-6BED43C24445}" destId="{C78EB93D-5B86-44E3-9846-0F8E727DC88D}" srcOrd="0" destOrd="0" presId="urn:microsoft.com/office/officeart/2005/8/layout/hierarchy1"/>
    <dgm:cxn modelId="{4E46F626-72EE-4F5C-B81C-9B8EF2D558E4}" srcId="{3D10A865-1C78-4CAC-90BC-A53A242CA1BA}" destId="{D963182F-2350-4551-943C-C1F2E1FFAFDB}" srcOrd="0" destOrd="0" parTransId="{35D7E3BB-50C1-4454-8E00-30574A62F0CE}" sibTransId="{FC8E1342-0053-4F3A-97F4-668218E47048}"/>
    <dgm:cxn modelId="{DE0B0828-1DAA-4462-93E4-B32A8DFCAC73}" srcId="{586E729F-7394-4465-89BE-777494A5806A}" destId="{15950779-A40A-4573-9AB9-7B279F37E0C8}" srcOrd="1" destOrd="0" parTransId="{66013DC9-916C-45A4-BCFC-6DF2CE8BF92A}" sibTransId="{D1253215-6B67-43F1-A417-A1409D15266F}"/>
    <dgm:cxn modelId="{6F66F11F-DAB9-4A90-A621-F39B397C79E6}" type="presOf" srcId="{F3228BFE-7042-4D7C-AE9A-CCAD44CB7797}" destId="{98ECF36C-D075-4057-B2DE-0ACA04642E79}" srcOrd="0" destOrd="0" presId="urn:microsoft.com/office/officeart/2005/8/layout/hierarchy1"/>
    <dgm:cxn modelId="{184D9E95-DDAA-4F1B-B4D8-FEA709D9A534}" type="presOf" srcId="{F59A10EB-4AA4-487B-AE7E-DC4DD4F381BA}" destId="{691CFCE3-011B-4D9E-9CD4-8B9D1D8CD894}" srcOrd="0" destOrd="0" presId="urn:microsoft.com/office/officeart/2005/8/layout/hierarchy1"/>
    <dgm:cxn modelId="{BA69CAFF-10D5-4AE9-8CE2-CFF5EB787DBE}" type="presOf" srcId="{50121BBA-9E9E-4599-B982-677349CCBEED}" destId="{1F35F7CC-5B61-41BE-A4E6-6FAE667F0297}" srcOrd="0" destOrd="0" presId="urn:microsoft.com/office/officeart/2005/8/layout/hierarchy1"/>
    <dgm:cxn modelId="{5B72FA3E-D3EE-4403-8BD4-9C29340CE8AA}" type="presOf" srcId="{479E34EC-5155-4F44-A171-8EBAC733923F}" destId="{9E20161E-C680-4804-93C3-4EB201039D82}" srcOrd="0" destOrd="0" presId="urn:microsoft.com/office/officeart/2005/8/layout/hierarchy1"/>
    <dgm:cxn modelId="{1A824879-729C-41EC-A4EC-169921371150}" type="presOf" srcId="{35D7E3BB-50C1-4454-8E00-30574A62F0CE}" destId="{1147B905-C0B8-462C-9AAE-F9AF7D3B2799}" srcOrd="0" destOrd="0" presId="urn:microsoft.com/office/officeart/2005/8/layout/hierarchy1"/>
    <dgm:cxn modelId="{87F5C7EC-6249-48B6-AC97-9D4DE1A3B995}" type="presOf" srcId="{2879E561-82B9-4BA5-A546-9B7B601A7F9B}" destId="{AB7CCEB7-2699-4783-BE60-D7DC14E0BBC3}" srcOrd="0" destOrd="0" presId="urn:microsoft.com/office/officeart/2005/8/layout/hierarchy1"/>
    <dgm:cxn modelId="{735CB1C3-F6D4-4BDD-BF23-33C264CD17A7}" type="presOf" srcId="{93A45BBC-DF49-46A1-813F-5C3E813C6F91}" destId="{799E5AC4-5C9D-4CE8-8541-F89F277B5553}" srcOrd="0" destOrd="0" presId="urn:microsoft.com/office/officeart/2005/8/layout/hierarchy1"/>
    <dgm:cxn modelId="{F06E7C63-A5B6-4138-9F0C-E25B2006F3E3}" type="presOf" srcId="{DF09CD52-89FB-48A4-AD46-7DBB1B3CF9AC}" destId="{37860F5C-903C-4AEC-8974-9C35E6B57AE5}" srcOrd="0" destOrd="0" presId="urn:microsoft.com/office/officeart/2005/8/layout/hierarchy1"/>
    <dgm:cxn modelId="{BA781F7D-32BE-4E26-85B3-5778600A3FC9}" srcId="{DB6B83E6-EBF6-4F8F-BA3A-BEEF964D4CF6}" destId="{2879E561-82B9-4BA5-A546-9B7B601A7F9B}" srcOrd="0" destOrd="0" parTransId="{6337CF1B-59F9-4CFA-ACCE-800E2004515F}" sibTransId="{07D73BC8-099D-43AC-B8BF-5AB3D5A02344}"/>
    <dgm:cxn modelId="{5DFE9947-026A-45A5-9BD9-329C86781CDD}" srcId="{2879E561-82B9-4BA5-A546-9B7B601A7F9B}" destId="{C44275E7-22F3-4994-A0A7-2B04FDB95623}" srcOrd="0" destOrd="0" parTransId="{FC6AA074-6083-4FDC-B5E7-1FC82B37CA71}" sibTransId="{88FFDF3D-5B79-488D-AA5E-DF160FAF3413}"/>
    <dgm:cxn modelId="{41C1509A-FC64-46AD-963D-3DB59806610F}" type="presOf" srcId="{6707C1D2-E58E-4556-B3AB-71716B244D8F}" destId="{6C583F0D-DBA4-449F-83C9-699728171467}" srcOrd="0" destOrd="0" presId="urn:microsoft.com/office/officeart/2005/8/layout/hierarchy1"/>
    <dgm:cxn modelId="{DC087F64-A7F7-4F0E-A65A-00EFA51BF2C7}" type="presOf" srcId="{DD289417-5C23-47B9-A5B5-4ABAAA894993}" destId="{10970E4A-5A5C-4B8D-9E36-A664E4228027}" srcOrd="0" destOrd="0" presId="urn:microsoft.com/office/officeart/2005/8/layout/hierarchy1"/>
    <dgm:cxn modelId="{E6E99F52-D01B-490D-8B09-48AAB4E23C4D}" type="presOf" srcId="{D50EDA70-78F9-4E05-8818-4C157447EC9D}" destId="{6C9179C2-21E6-44DE-8E1C-8BDB290A45C4}" srcOrd="0" destOrd="0" presId="urn:microsoft.com/office/officeart/2005/8/layout/hierarchy1"/>
    <dgm:cxn modelId="{82324769-8787-479E-8978-6AA13A8DF56C}" type="presOf" srcId="{6337CF1B-59F9-4CFA-ACCE-800E2004515F}" destId="{29CED113-62FB-4B8A-BA17-D1D539C8A25D}" srcOrd="0" destOrd="0" presId="urn:microsoft.com/office/officeart/2005/8/layout/hierarchy1"/>
    <dgm:cxn modelId="{D93BCE35-9ECD-4F35-8301-DA9095EA8B7F}" srcId="{E5683FDC-7AA2-4FC9-8B66-E382647F6CE4}" destId="{171D12B8-0796-4E2F-8012-A66C5DD3DAB2}" srcOrd="1" destOrd="0" parTransId="{50121BBA-9E9E-4599-B982-677349CCBEED}" sibTransId="{CFAD9D2A-202F-48A3-B791-00965CB23D0D}"/>
    <dgm:cxn modelId="{1CDC1E5A-BEB2-4B4D-B466-8EDB02D1C4AE}" type="presOf" srcId="{C44275E7-22F3-4994-A0A7-2B04FDB95623}" destId="{8580D10D-F231-4E4C-91BC-783E666BAB82}" srcOrd="0" destOrd="0" presId="urn:microsoft.com/office/officeart/2005/8/layout/hierarchy1"/>
    <dgm:cxn modelId="{A6F1AC20-0BB0-4869-B8E9-491B1E1D7C96}" type="presOf" srcId="{586E729F-7394-4465-89BE-777494A5806A}" destId="{06642F90-2F7A-44F9-9505-3D3B728ACB0F}" srcOrd="0" destOrd="0" presId="urn:microsoft.com/office/officeart/2005/8/layout/hierarchy1"/>
    <dgm:cxn modelId="{54E746D8-DB0B-4B06-8404-4D4DDB3B508C}" type="presOf" srcId="{40CBDDD6-6F5E-4A0C-9BCA-4EA75033D2FF}" destId="{C676C5ED-B7EB-45B8-9187-19E46E9CD77F}" srcOrd="0" destOrd="0" presId="urn:microsoft.com/office/officeart/2005/8/layout/hierarchy1"/>
    <dgm:cxn modelId="{84CECE66-A909-490E-BC38-6F8F9A6945A5}" type="presOf" srcId="{66013DC9-916C-45A4-BCFC-6DF2CE8BF92A}" destId="{6A50FFC0-338B-42C4-9726-E93DCD956CF7}" srcOrd="0" destOrd="0" presId="urn:microsoft.com/office/officeart/2005/8/layout/hierarchy1"/>
    <dgm:cxn modelId="{C1BE77F9-0326-4A9D-AFF5-D0928864E4A6}" type="presOf" srcId="{4A4BF036-22DB-47B0-B6AB-3BF59F2719E5}" destId="{E7A13157-7F11-496D-8CBB-9C3E1822A8EE}" srcOrd="0" destOrd="0" presId="urn:microsoft.com/office/officeart/2005/8/layout/hierarchy1"/>
    <dgm:cxn modelId="{F0E1EAA2-7BDA-46D8-A60A-F935ECB51EF3}" type="presOf" srcId="{69D370F2-59B0-4DE0-8DB4-93C63DB005D0}" destId="{9E9E1F4B-570D-4E25-900C-0DB64E132B78}" srcOrd="0" destOrd="0" presId="urn:microsoft.com/office/officeart/2005/8/layout/hierarchy1"/>
    <dgm:cxn modelId="{11413B85-70F9-4865-A4A3-C3342F5A9A48}" type="presOf" srcId="{4F965E93-EE81-4A12-B80E-0CE2E6A06B19}" destId="{E48A03AA-1A54-400B-BD3F-DD004128C912}" srcOrd="0" destOrd="0" presId="urn:microsoft.com/office/officeart/2005/8/layout/hierarchy1"/>
    <dgm:cxn modelId="{64C3CC88-1ACD-4B57-846F-0F1553FA0922}" type="presOf" srcId="{D5C00CCC-ABC0-4473-A06B-E6D9490F9793}" destId="{35B42984-9D88-4990-8B78-6B6A3971E978}" srcOrd="0" destOrd="0" presId="urn:microsoft.com/office/officeart/2005/8/layout/hierarchy1"/>
    <dgm:cxn modelId="{5484A1D9-A66F-439A-A075-93DE42FBE684}" srcId="{8279A3C3-0490-4932-ADE8-7E233471C581}" destId="{4A4BF036-22DB-47B0-B6AB-3BF59F2719E5}" srcOrd="1" destOrd="0" parTransId="{24B859D2-8A4B-42C5-A448-1EAFFAACB8DB}" sibTransId="{9F34087B-22B6-4348-A890-BC047F01BB74}"/>
    <dgm:cxn modelId="{519439C7-0A8C-49AE-BD83-79EC782BABE1}" type="presOf" srcId="{8CC571B2-4C6C-4AD2-A8CF-B11B3B8C5E92}" destId="{47D35AFC-39FB-4D56-A047-107B69F0982B}" srcOrd="0" destOrd="0" presId="urn:microsoft.com/office/officeart/2005/8/layout/hierarchy1"/>
    <dgm:cxn modelId="{47D24CCA-4BE6-435F-A6E6-21FD3FE43C9C}" type="presOf" srcId="{0EB66460-99B8-4CC9-B743-64FA4C945DDF}" destId="{35272F09-A457-4479-B24E-3D8EEF954B2C}" srcOrd="0" destOrd="0" presId="urn:microsoft.com/office/officeart/2005/8/layout/hierarchy1"/>
    <dgm:cxn modelId="{3FD117BF-FC79-4A0A-9A86-3AD86627E4F1}" srcId="{E5683FDC-7AA2-4FC9-8B66-E382647F6CE4}" destId="{F3228BFE-7042-4D7C-AE9A-CCAD44CB7797}" srcOrd="0" destOrd="0" parTransId="{40CBDDD6-6F5E-4A0C-9BCA-4EA75033D2FF}" sibTransId="{82FE3B1B-4D19-4598-8ADE-FC28CF355212}"/>
    <dgm:cxn modelId="{F7ED3CE1-E1DC-445E-AF44-271B35C09DA3}" type="presOf" srcId="{D963182F-2350-4551-943C-C1F2E1FFAFDB}" destId="{CFDC4816-1CBA-4F05-92E1-E1A54E66377A}" srcOrd="0" destOrd="0" presId="urn:microsoft.com/office/officeart/2005/8/layout/hierarchy1"/>
    <dgm:cxn modelId="{9EDF9B5D-DC63-40F2-808E-D3F22F3C407E}" srcId="{3D10A865-1C78-4CAC-90BC-A53A242CA1BA}" destId="{479E34EC-5155-4F44-A171-8EBAC733923F}" srcOrd="1" destOrd="0" parTransId="{25496A1F-F727-497E-9313-2B15180200B3}" sibTransId="{D42E1E82-093E-4095-AD7F-3A32AAB2DBDE}"/>
    <dgm:cxn modelId="{ECF0FB1A-FF38-4B54-BA1D-3D7C3F3FE520}" type="presOf" srcId="{DB6B83E6-EBF6-4F8F-BA3A-BEEF964D4CF6}" destId="{CCDAFFBA-A8F1-45A0-AB85-F74168F85E7F}" srcOrd="0" destOrd="0" presId="urn:microsoft.com/office/officeart/2005/8/layout/hierarchy1"/>
    <dgm:cxn modelId="{4B8CBA6F-96E0-4BAD-A09E-2C038F61A2FF}" srcId="{8279A3C3-0490-4932-ADE8-7E233471C581}" destId="{C76EB6DA-E947-4608-A0B0-3E0B838B59BB}" srcOrd="0" destOrd="0" parTransId="{DF09CD52-89FB-48A4-AD46-7DBB1B3CF9AC}" sibTransId="{5256617F-F5B6-4285-99A1-DEEFD6BBBA03}"/>
    <dgm:cxn modelId="{0F1F10A9-0E5F-49B6-873E-4A2DF27AB8EB}" type="presParOf" srcId="{F26EA100-0D40-4F6C-B3CE-F3C934050DB8}" destId="{F3C478E3-84A0-47FA-90AC-1B6A88F0396B}" srcOrd="0" destOrd="0" presId="urn:microsoft.com/office/officeart/2005/8/layout/hierarchy1"/>
    <dgm:cxn modelId="{4FD77CAC-5CFD-4A04-8D99-DE3CD0C2E86D}" type="presParOf" srcId="{F3C478E3-84A0-47FA-90AC-1B6A88F0396B}" destId="{B005D993-9C45-4EE6-AC86-437F7FCD168E}" srcOrd="0" destOrd="0" presId="urn:microsoft.com/office/officeart/2005/8/layout/hierarchy1"/>
    <dgm:cxn modelId="{8A49564C-132D-48AB-A45B-BA776F7587FF}" type="presParOf" srcId="{B005D993-9C45-4EE6-AC86-437F7FCD168E}" destId="{E1C681B1-98FA-4901-806F-96A01143613C}" srcOrd="0" destOrd="0" presId="urn:microsoft.com/office/officeart/2005/8/layout/hierarchy1"/>
    <dgm:cxn modelId="{4053FD2F-C0A5-42AD-9037-1E8C11787DCB}" type="presParOf" srcId="{B005D993-9C45-4EE6-AC86-437F7FCD168E}" destId="{06642F90-2F7A-44F9-9505-3D3B728ACB0F}" srcOrd="1" destOrd="0" presId="urn:microsoft.com/office/officeart/2005/8/layout/hierarchy1"/>
    <dgm:cxn modelId="{9D89A95E-B88B-4F79-9A34-444FB4713E00}" type="presParOf" srcId="{F3C478E3-84A0-47FA-90AC-1B6A88F0396B}" destId="{0AAE3EE0-26D6-4593-8D9B-F922AC28EFF2}" srcOrd="1" destOrd="0" presId="urn:microsoft.com/office/officeart/2005/8/layout/hierarchy1"/>
    <dgm:cxn modelId="{9EDB5ADA-A732-476A-B16C-0CFD617167D0}" type="presParOf" srcId="{0AAE3EE0-26D6-4593-8D9B-F922AC28EFF2}" destId="{655FA645-8FB8-43BA-9DF1-3C5C27C5F491}" srcOrd="0" destOrd="0" presId="urn:microsoft.com/office/officeart/2005/8/layout/hierarchy1"/>
    <dgm:cxn modelId="{FC8773D4-F8D9-41BE-855B-82E767391AF3}" type="presParOf" srcId="{0AAE3EE0-26D6-4593-8D9B-F922AC28EFF2}" destId="{2E0717C2-62C3-4F44-945F-25C398457052}" srcOrd="1" destOrd="0" presId="urn:microsoft.com/office/officeart/2005/8/layout/hierarchy1"/>
    <dgm:cxn modelId="{A4F47BDC-AD28-4CF1-A565-FAB4F18788F5}" type="presParOf" srcId="{2E0717C2-62C3-4F44-945F-25C398457052}" destId="{12F6BC13-9326-4213-818B-D0C0C1636D6B}" srcOrd="0" destOrd="0" presId="urn:microsoft.com/office/officeart/2005/8/layout/hierarchy1"/>
    <dgm:cxn modelId="{84B844B6-61A6-46DA-8D34-AA4DDB9CBD11}" type="presParOf" srcId="{12F6BC13-9326-4213-818B-D0C0C1636D6B}" destId="{28164449-8CEF-40B0-9159-9FB327EF8A01}" srcOrd="0" destOrd="0" presId="urn:microsoft.com/office/officeart/2005/8/layout/hierarchy1"/>
    <dgm:cxn modelId="{F0F1D69E-B7A8-46DE-AC05-9B7FC177784F}" type="presParOf" srcId="{12F6BC13-9326-4213-818B-D0C0C1636D6B}" destId="{799E5AC4-5C9D-4CE8-8541-F89F277B5553}" srcOrd="1" destOrd="0" presId="urn:microsoft.com/office/officeart/2005/8/layout/hierarchy1"/>
    <dgm:cxn modelId="{916C2FFB-4DE9-4409-B7A0-8FB5DD47C73E}" type="presParOf" srcId="{2E0717C2-62C3-4F44-945F-25C398457052}" destId="{22F72FF7-491C-4B9E-B15D-EAC33E6F4542}" srcOrd="1" destOrd="0" presId="urn:microsoft.com/office/officeart/2005/8/layout/hierarchy1"/>
    <dgm:cxn modelId="{FEDA70F5-B403-43FD-A7C0-E8C9CFC52FCA}" type="presParOf" srcId="{0AAE3EE0-26D6-4593-8D9B-F922AC28EFF2}" destId="{6A50FFC0-338B-42C4-9726-E93DCD956CF7}" srcOrd="2" destOrd="0" presId="urn:microsoft.com/office/officeart/2005/8/layout/hierarchy1"/>
    <dgm:cxn modelId="{021B8DA6-BD14-4DB4-8E16-09A08D2D0985}" type="presParOf" srcId="{0AAE3EE0-26D6-4593-8D9B-F922AC28EFF2}" destId="{7ED558F5-052B-4D42-B3DC-EBF3F9E3409B}" srcOrd="3" destOrd="0" presId="urn:microsoft.com/office/officeart/2005/8/layout/hierarchy1"/>
    <dgm:cxn modelId="{2D5F3152-F86A-4E4C-8997-6F2081AABA66}" type="presParOf" srcId="{7ED558F5-052B-4D42-B3DC-EBF3F9E3409B}" destId="{C158E1A6-C09E-44CE-AC7A-063230383F5A}" srcOrd="0" destOrd="0" presId="urn:microsoft.com/office/officeart/2005/8/layout/hierarchy1"/>
    <dgm:cxn modelId="{9976BBC3-333B-416A-A6CE-C03CAED9887B}" type="presParOf" srcId="{C158E1A6-C09E-44CE-AC7A-063230383F5A}" destId="{F0FC2D1C-56E6-47F8-8F75-E388B712EFD7}" srcOrd="0" destOrd="0" presId="urn:microsoft.com/office/officeart/2005/8/layout/hierarchy1"/>
    <dgm:cxn modelId="{54CFF163-6E72-45EF-9973-239E59AFF0F6}" type="presParOf" srcId="{C158E1A6-C09E-44CE-AC7A-063230383F5A}" destId="{7ABC0055-F018-46C0-AA81-2434969E0EBC}" srcOrd="1" destOrd="0" presId="urn:microsoft.com/office/officeart/2005/8/layout/hierarchy1"/>
    <dgm:cxn modelId="{59F54256-0670-4591-A0DF-E0473FF20B78}" type="presParOf" srcId="{7ED558F5-052B-4D42-B3DC-EBF3F9E3409B}" destId="{96DD5F38-A78F-4151-85E9-705ED76CB33E}" srcOrd="1" destOrd="0" presId="urn:microsoft.com/office/officeart/2005/8/layout/hierarchy1"/>
    <dgm:cxn modelId="{7703B4A0-3CF8-4E1B-A47D-6CBFDB8DD204}" type="presParOf" srcId="{0AAE3EE0-26D6-4593-8D9B-F922AC28EFF2}" destId="{E48A03AA-1A54-400B-BD3F-DD004128C912}" srcOrd="4" destOrd="0" presId="urn:microsoft.com/office/officeart/2005/8/layout/hierarchy1"/>
    <dgm:cxn modelId="{E48BBE2F-351E-441B-955C-66C0B09D136B}" type="presParOf" srcId="{0AAE3EE0-26D6-4593-8D9B-F922AC28EFF2}" destId="{1545796F-1380-48C9-A9EE-6A447B2DC6F0}" srcOrd="5" destOrd="0" presId="urn:microsoft.com/office/officeart/2005/8/layout/hierarchy1"/>
    <dgm:cxn modelId="{72C6E60E-D7FC-4C43-8132-8D95AF629F8B}" type="presParOf" srcId="{1545796F-1380-48C9-A9EE-6A447B2DC6F0}" destId="{7206C17C-F91A-4374-AABB-FAE50A9123D5}" srcOrd="0" destOrd="0" presId="urn:microsoft.com/office/officeart/2005/8/layout/hierarchy1"/>
    <dgm:cxn modelId="{0B897B43-65E0-40BD-9A57-F525C27B448C}" type="presParOf" srcId="{7206C17C-F91A-4374-AABB-FAE50A9123D5}" destId="{09CD4453-DB16-4677-9AD8-6F030511B43E}" srcOrd="0" destOrd="0" presId="urn:microsoft.com/office/officeart/2005/8/layout/hierarchy1"/>
    <dgm:cxn modelId="{8F15CE67-7427-4C0E-914B-DA0438BFBD26}" type="presParOf" srcId="{7206C17C-F91A-4374-AABB-FAE50A9123D5}" destId="{CCDAFFBA-A8F1-45A0-AB85-F74168F85E7F}" srcOrd="1" destOrd="0" presId="urn:microsoft.com/office/officeart/2005/8/layout/hierarchy1"/>
    <dgm:cxn modelId="{81FAEC54-645E-414D-A390-62A0E5BCF13C}" type="presParOf" srcId="{1545796F-1380-48C9-A9EE-6A447B2DC6F0}" destId="{FDCE54D1-BD1C-45D4-8614-4ED169ED13A2}" srcOrd="1" destOrd="0" presId="urn:microsoft.com/office/officeart/2005/8/layout/hierarchy1"/>
    <dgm:cxn modelId="{6FEE887A-E52B-40A7-A0DF-9E21B9612EED}" type="presParOf" srcId="{FDCE54D1-BD1C-45D4-8614-4ED169ED13A2}" destId="{29CED113-62FB-4B8A-BA17-D1D539C8A25D}" srcOrd="0" destOrd="0" presId="urn:microsoft.com/office/officeart/2005/8/layout/hierarchy1"/>
    <dgm:cxn modelId="{4B94D9B9-91A3-40AD-92A6-9C7ACC54DD30}" type="presParOf" srcId="{FDCE54D1-BD1C-45D4-8614-4ED169ED13A2}" destId="{D709D6FE-CF7A-4BF3-86E8-4D048ACA3C01}" srcOrd="1" destOrd="0" presId="urn:microsoft.com/office/officeart/2005/8/layout/hierarchy1"/>
    <dgm:cxn modelId="{D75A88E3-6B02-49DB-ABFA-47D89546B2BF}" type="presParOf" srcId="{D709D6FE-CF7A-4BF3-86E8-4D048ACA3C01}" destId="{01D60CD2-71EF-4B50-80E6-04F55017A959}" srcOrd="0" destOrd="0" presId="urn:microsoft.com/office/officeart/2005/8/layout/hierarchy1"/>
    <dgm:cxn modelId="{81B5DE49-6058-456C-8480-2A7F6F51B9FA}" type="presParOf" srcId="{01D60CD2-71EF-4B50-80E6-04F55017A959}" destId="{318D2BC1-C182-4042-8970-9667EA387E84}" srcOrd="0" destOrd="0" presId="urn:microsoft.com/office/officeart/2005/8/layout/hierarchy1"/>
    <dgm:cxn modelId="{6E557CC8-9979-46FD-8FCC-E5966460DCFA}" type="presParOf" srcId="{01D60CD2-71EF-4B50-80E6-04F55017A959}" destId="{AB7CCEB7-2699-4783-BE60-D7DC14E0BBC3}" srcOrd="1" destOrd="0" presId="urn:microsoft.com/office/officeart/2005/8/layout/hierarchy1"/>
    <dgm:cxn modelId="{E246585E-EE5C-4FC9-B502-45C76D1B7456}" type="presParOf" srcId="{D709D6FE-CF7A-4BF3-86E8-4D048ACA3C01}" destId="{1F5577AB-E553-4C16-B3FC-D8E2F9E93A67}" srcOrd="1" destOrd="0" presId="urn:microsoft.com/office/officeart/2005/8/layout/hierarchy1"/>
    <dgm:cxn modelId="{4E420EF0-3468-46AA-9B9B-75A3E8E2DFE0}" type="presParOf" srcId="{1F5577AB-E553-4C16-B3FC-D8E2F9E93A67}" destId="{C8E129CE-6C7A-4427-B93E-8BD09F88BE7B}" srcOrd="0" destOrd="0" presId="urn:microsoft.com/office/officeart/2005/8/layout/hierarchy1"/>
    <dgm:cxn modelId="{FB14E976-3ECB-4A17-95AF-D0EADA2FA572}" type="presParOf" srcId="{1F5577AB-E553-4C16-B3FC-D8E2F9E93A67}" destId="{5E9EABFC-D298-4E99-9F22-BA2C9268EF22}" srcOrd="1" destOrd="0" presId="urn:microsoft.com/office/officeart/2005/8/layout/hierarchy1"/>
    <dgm:cxn modelId="{4EFFB1AE-D617-4446-9F61-CC1DCAFFB3D5}" type="presParOf" srcId="{5E9EABFC-D298-4E99-9F22-BA2C9268EF22}" destId="{43E8198B-8AB0-44D2-A824-CA7E39303AD7}" srcOrd="0" destOrd="0" presId="urn:microsoft.com/office/officeart/2005/8/layout/hierarchy1"/>
    <dgm:cxn modelId="{9B5C21D7-4CD6-420C-B5F7-166969EB5302}" type="presParOf" srcId="{43E8198B-8AB0-44D2-A824-CA7E39303AD7}" destId="{EDBDC7D4-C976-4C50-B4D7-1E3DA57A9AB5}" srcOrd="0" destOrd="0" presId="urn:microsoft.com/office/officeart/2005/8/layout/hierarchy1"/>
    <dgm:cxn modelId="{549B0341-9250-4B29-BC08-BA2A4838D8C5}" type="presParOf" srcId="{43E8198B-8AB0-44D2-A824-CA7E39303AD7}" destId="{8580D10D-F231-4E4C-91BC-783E666BAB82}" srcOrd="1" destOrd="0" presId="urn:microsoft.com/office/officeart/2005/8/layout/hierarchy1"/>
    <dgm:cxn modelId="{CD5526B1-AE4D-44B4-9D18-34F60E176C2F}" type="presParOf" srcId="{5E9EABFC-D298-4E99-9F22-BA2C9268EF22}" destId="{5621CFA6-8BDD-418A-9D54-8F08984D17D5}" srcOrd="1" destOrd="0" presId="urn:microsoft.com/office/officeart/2005/8/layout/hierarchy1"/>
    <dgm:cxn modelId="{809244F0-80E6-4D62-AC08-ECE3711D7557}" type="presParOf" srcId="{1F5577AB-E553-4C16-B3FC-D8E2F9E93A67}" destId="{9E9E1F4B-570D-4E25-900C-0DB64E132B78}" srcOrd="2" destOrd="0" presId="urn:microsoft.com/office/officeart/2005/8/layout/hierarchy1"/>
    <dgm:cxn modelId="{4C7F5DCD-3D13-418C-A7FA-861BB95E7B56}" type="presParOf" srcId="{1F5577AB-E553-4C16-B3FC-D8E2F9E93A67}" destId="{8FD84701-F820-46FC-BEA1-4DDE254403FA}" srcOrd="3" destOrd="0" presId="urn:microsoft.com/office/officeart/2005/8/layout/hierarchy1"/>
    <dgm:cxn modelId="{82AD512C-ABE5-44CA-A7E2-64C87E9FDC48}" type="presParOf" srcId="{8FD84701-F820-46FC-BEA1-4DDE254403FA}" destId="{F0755A7B-1D0B-4CF6-9447-45DDC45F4F74}" srcOrd="0" destOrd="0" presId="urn:microsoft.com/office/officeart/2005/8/layout/hierarchy1"/>
    <dgm:cxn modelId="{FC79FB69-5345-44AD-962D-CF588C5EFF4B}" type="presParOf" srcId="{F0755A7B-1D0B-4CF6-9447-45DDC45F4F74}" destId="{CA92C960-A8B8-4385-BDB6-4D5A28B2B102}" srcOrd="0" destOrd="0" presId="urn:microsoft.com/office/officeart/2005/8/layout/hierarchy1"/>
    <dgm:cxn modelId="{AA6375A0-1B83-413B-B202-5AFC4CF235F2}" type="presParOf" srcId="{F0755A7B-1D0B-4CF6-9447-45DDC45F4F74}" destId="{07E3B958-8D40-4CEA-BF55-359937D06C21}" srcOrd="1" destOrd="0" presId="urn:microsoft.com/office/officeart/2005/8/layout/hierarchy1"/>
    <dgm:cxn modelId="{BC974B2D-1702-47AD-97C7-5B5E885B38F9}" type="presParOf" srcId="{8FD84701-F820-46FC-BEA1-4DDE254403FA}" destId="{4B3B7A71-D75E-41CE-9636-873C0F38DE6D}" srcOrd="1" destOrd="0" presId="urn:microsoft.com/office/officeart/2005/8/layout/hierarchy1"/>
    <dgm:cxn modelId="{FB901822-A261-4BB7-B8E1-8681355DC229}" type="presParOf" srcId="{FDCE54D1-BD1C-45D4-8614-4ED169ED13A2}" destId="{8E476F69-F0E4-4760-AB4B-099870CBD16A}" srcOrd="2" destOrd="0" presId="urn:microsoft.com/office/officeart/2005/8/layout/hierarchy1"/>
    <dgm:cxn modelId="{CED583FD-FB7D-4443-BBB7-A6B60AD7FEA6}" type="presParOf" srcId="{FDCE54D1-BD1C-45D4-8614-4ED169ED13A2}" destId="{6BA986CA-33EB-4CDA-AFA1-6780025E0E0F}" srcOrd="3" destOrd="0" presId="urn:microsoft.com/office/officeart/2005/8/layout/hierarchy1"/>
    <dgm:cxn modelId="{2A6AD1EB-2B64-4117-B992-BE1449A55E50}" type="presParOf" srcId="{6BA986CA-33EB-4CDA-AFA1-6780025E0E0F}" destId="{216B0AC9-0AB0-4E52-9982-64C7F32B8BB7}" srcOrd="0" destOrd="0" presId="urn:microsoft.com/office/officeart/2005/8/layout/hierarchy1"/>
    <dgm:cxn modelId="{60109CC8-D197-47B9-994B-68F46D600B05}" type="presParOf" srcId="{216B0AC9-0AB0-4E52-9982-64C7F32B8BB7}" destId="{981A854A-2A64-4258-8092-318895FC6C79}" srcOrd="0" destOrd="0" presId="urn:microsoft.com/office/officeart/2005/8/layout/hierarchy1"/>
    <dgm:cxn modelId="{49AB33DA-B0FC-445B-9432-9A5CFCA69513}" type="presParOf" srcId="{216B0AC9-0AB0-4E52-9982-64C7F32B8BB7}" destId="{0A640D64-DF57-4CD4-A63A-E40FA4BA58A6}" srcOrd="1" destOrd="0" presId="urn:microsoft.com/office/officeart/2005/8/layout/hierarchy1"/>
    <dgm:cxn modelId="{07821C28-F6CB-4B70-9E98-93A9547AEE91}" type="presParOf" srcId="{6BA986CA-33EB-4CDA-AFA1-6780025E0E0F}" destId="{27E32E14-97CC-4F49-B6EE-76C24AB6E58D}" srcOrd="1" destOrd="0" presId="urn:microsoft.com/office/officeart/2005/8/layout/hierarchy1"/>
    <dgm:cxn modelId="{0A946766-9618-4266-8A1A-D9AC3559EAEE}" type="presParOf" srcId="{27E32E14-97CC-4F49-B6EE-76C24AB6E58D}" destId="{C676C5ED-B7EB-45B8-9187-19E46E9CD77F}" srcOrd="0" destOrd="0" presId="urn:microsoft.com/office/officeart/2005/8/layout/hierarchy1"/>
    <dgm:cxn modelId="{F2BC45E2-4C7A-4271-9D06-15D4116AE296}" type="presParOf" srcId="{27E32E14-97CC-4F49-B6EE-76C24AB6E58D}" destId="{44F70B9E-AF28-4004-9821-FAFAB75D9DCB}" srcOrd="1" destOrd="0" presId="urn:microsoft.com/office/officeart/2005/8/layout/hierarchy1"/>
    <dgm:cxn modelId="{6229A939-5AC4-44C3-8CED-16D07F4A85AE}" type="presParOf" srcId="{44F70B9E-AF28-4004-9821-FAFAB75D9DCB}" destId="{E64CBC71-6D8C-473B-8480-635B97B2125F}" srcOrd="0" destOrd="0" presId="urn:microsoft.com/office/officeart/2005/8/layout/hierarchy1"/>
    <dgm:cxn modelId="{A5D37017-B79C-40DB-9FF8-8CB6564ECCC3}" type="presParOf" srcId="{E64CBC71-6D8C-473B-8480-635B97B2125F}" destId="{EE616C4E-D568-4CED-A37C-C54F93576EBA}" srcOrd="0" destOrd="0" presId="urn:microsoft.com/office/officeart/2005/8/layout/hierarchy1"/>
    <dgm:cxn modelId="{336C7646-620B-4360-B29F-06887DD832B3}" type="presParOf" srcId="{E64CBC71-6D8C-473B-8480-635B97B2125F}" destId="{98ECF36C-D075-4057-B2DE-0ACA04642E79}" srcOrd="1" destOrd="0" presId="urn:microsoft.com/office/officeart/2005/8/layout/hierarchy1"/>
    <dgm:cxn modelId="{9F0C242F-25F6-4E11-8514-F98B9358A435}" type="presParOf" srcId="{44F70B9E-AF28-4004-9821-FAFAB75D9DCB}" destId="{C984C1B9-6ECB-4471-9635-B212A4D10EB7}" srcOrd="1" destOrd="0" presId="urn:microsoft.com/office/officeart/2005/8/layout/hierarchy1"/>
    <dgm:cxn modelId="{5F8A23C3-F7B9-47BA-BDF0-F7353740F1C0}" type="presParOf" srcId="{27E32E14-97CC-4F49-B6EE-76C24AB6E58D}" destId="{1F35F7CC-5B61-41BE-A4E6-6FAE667F0297}" srcOrd="2" destOrd="0" presId="urn:microsoft.com/office/officeart/2005/8/layout/hierarchy1"/>
    <dgm:cxn modelId="{5A9C0CAE-84E0-477A-82BD-DBA257D1D5E6}" type="presParOf" srcId="{27E32E14-97CC-4F49-B6EE-76C24AB6E58D}" destId="{9F773FDA-D658-4C5A-980C-436931389569}" srcOrd="3" destOrd="0" presId="urn:microsoft.com/office/officeart/2005/8/layout/hierarchy1"/>
    <dgm:cxn modelId="{89FB7197-F02E-4DCC-ADF1-B157E9EB5128}" type="presParOf" srcId="{9F773FDA-D658-4C5A-980C-436931389569}" destId="{81B488A5-FDA6-4EC4-A541-5A823485A28E}" srcOrd="0" destOrd="0" presId="urn:microsoft.com/office/officeart/2005/8/layout/hierarchy1"/>
    <dgm:cxn modelId="{D7F4D39E-5E58-42CE-BA4F-CF2E3499F24B}" type="presParOf" srcId="{81B488A5-FDA6-4EC4-A541-5A823485A28E}" destId="{DF035C0B-1356-4C3E-A024-724227A6C501}" srcOrd="0" destOrd="0" presId="urn:microsoft.com/office/officeart/2005/8/layout/hierarchy1"/>
    <dgm:cxn modelId="{BE12DEC6-7D3B-4D73-99F3-8C09012C522C}" type="presParOf" srcId="{81B488A5-FDA6-4EC4-A541-5A823485A28E}" destId="{B10712AF-D8C3-4E70-876F-91C98BB1A96F}" srcOrd="1" destOrd="0" presId="urn:microsoft.com/office/officeart/2005/8/layout/hierarchy1"/>
    <dgm:cxn modelId="{3FE6AF4F-CCB7-4E1B-92DA-635BBD525D22}" type="presParOf" srcId="{9F773FDA-D658-4C5A-980C-436931389569}" destId="{1A29466E-F272-424D-BC91-C8D4EAD0F156}" srcOrd="1" destOrd="0" presId="urn:microsoft.com/office/officeart/2005/8/layout/hierarchy1"/>
    <dgm:cxn modelId="{1D9C6AC2-7DC8-4D73-A476-9A2816F6C47C}" type="presParOf" srcId="{27E32E14-97CC-4F49-B6EE-76C24AB6E58D}" destId="{B3D8E558-9F2E-474E-9F51-A4F4CB39584F}" srcOrd="4" destOrd="0" presId="urn:microsoft.com/office/officeart/2005/8/layout/hierarchy1"/>
    <dgm:cxn modelId="{74B18E5E-F14A-4F9D-9F94-DC2D440DC4CC}" type="presParOf" srcId="{27E32E14-97CC-4F49-B6EE-76C24AB6E58D}" destId="{A14CBA9A-268B-43E2-B455-93E8DB1073FD}" srcOrd="5" destOrd="0" presId="urn:microsoft.com/office/officeart/2005/8/layout/hierarchy1"/>
    <dgm:cxn modelId="{880C38EB-3022-47AE-B772-104BCD01E735}" type="presParOf" srcId="{A14CBA9A-268B-43E2-B455-93E8DB1073FD}" destId="{19B3D5BF-6DA8-4B2F-B063-CFC1214EFE30}" srcOrd="0" destOrd="0" presId="urn:microsoft.com/office/officeart/2005/8/layout/hierarchy1"/>
    <dgm:cxn modelId="{E8EC8C09-8496-4BDE-A814-231519D492F9}" type="presParOf" srcId="{19B3D5BF-6DA8-4B2F-B063-CFC1214EFE30}" destId="{83A0D366-90EE-4D1D-95E4-C3BBF2595A3E}" srcOrd="0" destOrd="0" presId="urn:microsoft.com/office/officeart/2005/8/layout/hierarchy1"/>
    <dgm:cxn modelId="{8411818B-E38C-4BC1-98C7-FB52075FFF27}" type="presParOf" srcId="{19B3D5BF-6DA8-4B2F-B063-CFC1214EFE30}" destId="{37707909-CE15-416E-B712-D7C5B977F8E0}" srcOrd="1" destOrd="0" presId="urn:microsoft.com/office/officeart/2005/8/layout/hierarchy1"/>
    <dgm:cxn modelId="{6E2D010A-C286-47A2-AFFF-98BF37179C51}" type="presParOf" srcId="{A14CBA9A-268B-43E2-B455-93E8DB1073FD}" destId="{A09F8FEE-8DAE-4FE6-A6A6-468D5C979C39}" srcOrd="1" destOrd="0" presId="urn:microsoft.com/office/officeart/2005/8/layout/hierarchy1"/>
    <dgm:cxn modelId="{FFB28B4F-B8FD-465C-B19A-228288B3A294}" type="presParOf" srcId="{FDCE54D1-BD1C-45D4-8614-4ED169ED13A2}" destId="{47D35AFC-39FB-4D56-A047-107B69F0982B}" srcOrd="4" destOrd="0" presId="urn:microsoft.com/office/officeart/2005/8/layout/hierarchy1"/>
    <dgm:cxn modelId="{2C78CB02-1935-46C6-8CE5-88AA3ADB991A}" type="presParOf" srcId="{FDCE54D1-BD1C-45D4-8614-4ED169ED13A2}" destId="{29EB62D9-22FC-4958-93EF-73994B9EF7C0}" srcOrd="5" destOrd="0" presId="urn:microsoft.com/office/officeart/2005/8/layout/hierarchy1"/>
    <dgm:cxn modelId="{C9F190A0-BB9D-430B-B0D4-A43DE9F87AAF}" type="presParOf" srcId="{29EB62D9-22FC-4958-93EF-73994B9EF7C0}" destId="{EC654C8C-C744-42A8-889E-3F4ABBBD5712}" srcOrd="0" destOrd="0" presId="urn:microsoft.com/office/officeart/2005/8/layout/hierarchy1"/>
    <dgm:cxn modelId="{BA3FDD8E-F554-4A04-BDC6-14BB33EF6203}" type="presParOf" srcId="{EC654C8C-C744-42A8-889E-3F4ABBBD5712}" destId="{B3816E8D-2453-4BE1-9E2A-030C11CAFB24}" srcOrd="0" destOrd="0" presId="urn:microsoft.com/office/officeart/2005/8/layout/hierarchy1"/>
    <dgm:cxn modelId="{F6F1C515-7328-4A4E-9CAE-81727D15E091}" type="presParOf" srcId="{EC654C8C-C744-42A8-889E-3F4ABBBD5712}" destId="{7BFD33E4-CBB8-4143-92BF-ADD8D7BC88AC}" srcOrd="1" destOrd="0" presId="urn:microsoft.com/office/officeart/2005/8/layout/hierarchy1"/>
    <dgm:cxn modelId="{F0360B83-A9FF-4CC3-ADB4-51C203E1B694}" type="presParOf" srcId="{29EB62D9-22FC-4958-93EF-73994B9EF7C0}" destId="{61048A84-5404-4CFD-9CDC-90A111E15FBC}" srcOrd="1" destOrd="0" presId="urn:microsoft.com/office/officeart/2005/8/layout/hierarchy1"/>
    <dgm:cxn modelId="{B17E1D9B-0889-4D74-84CE-FCEC9385E129}" type="presParOf" srcId="{61048A84-5404-4CFD-9CDC-90A111E15FBC}" destId="{1147B905-C0B8-462C-9AAE-F9AF7D3B2799}" srcOrd="0" destOrd="0" presId="urn:microsoft.com/office/officeart/2005/8/layout/hierarchy1"/>
    <dgm:cxn modelId="{D640A7AD-3471-4958-A4E7-1C1080DB9156}" type="presParOf" srcId="{61048A84-5404-4CFD-9CDC-90A111E15FBC}" destId="{161BCF84-2ACF-428C-9D87-04BE2956EB24}" srcOrd="1" destOrd="0" presId="urn:microsoft.com/office/officeart/2005/8/layout/hierarchy1"/>
    <dgm:cxn modelId="{7DA49049-2E0D-465B-AB4C-3B7D9DEEAB06}" type="presParOf" srcId="{161BCF84-2ACF-428C-9D87-04BE2956EB24}" destId="{CA74A67A-D0D1-4CB8-86BB-F1C28FC216C1}" srcOrd="0" destOrd="0" presId="urn:microsoft.com/office/officeart/2005/8/layout/hierarchy1"/>
    <dgm:cxn modelId="{0F4160FB-E469-48BE-B620-8B76AB87B891}" type="presParOf" srcId="{CA74A67A-D0D1-4CB8-86BB-F1C28FC216C1}" destId="{50B9963D-242A-4A2D-BAB6-2C0BA2E2B7E0}" srcOrd="0" destOrd="0" presId="urn:microsoft.com/office/officeart/2005/8/layout/hierarchy1"/>
    <dgm:cxn modelId="{9E9B6075-AEBA-4FBD-B588-1BCD19DEB01A}" type="presParOf" srcId="{CA74A67A-D0D1-4CB8-86BB-F1C28FC216C1}" destId="{CFDC4816-1CBA-4F05-92E1-E1A54E66377A}" srcOrd="1" destOrd="0" presId="urn:microsoft.com/office/officeart/2005/8/layout/hierarchy1"/>
    <dgm:cxn modelId="{092F5484-5DE6-43A1-BE5A-0413477A9953}" type="presParOf" srcId="{161BCF84-2ACF-428C-9D87-04BE2956EB24}" destId="{805695BC-C212-451C-975B-199E711B4997}" srcOrd="1" destOrd="0" presId="urn:microsoft.com/office/officeart/2005/8/layout/hierarchy1"/>
    <dgm:cxn modelId="{061B8CE3-9221-49E3-8E91-F5AB54565EA7}" type="presParOf" srcId="{61048A84-5404-4CFD-9CDC-90A111E15FBC}" destId="{D92437F9-51CE-4DC4-8BD4-DDBA36671E2E}" srcOrd="2" destOrd="0" presId="urn:microsoft.com/office/officeart/2005/8/layout/hierarchy1"/>
    <dgm:cxn modelId="{1B16E0E3-0C0D-44FF-851E-C7A3985C5B90}" type="presParOf" srcId="{61048A84-5404-4CFD-9CDC-90A111E15FBC}" destId="{2CB6A6B6-B846-4BDE-B3AC-62303B3CAD9D}" srcOrd="3" destOrd="0" presId="urn:microsoft.com/office/officeart/2005/8/layout/hierarchy1"/>
    <dgm:cxn modelId="{5115E9EA-B89E-4E6B-9B66-E565754015DF}" type="presParOf" srcId="{2CB6A6B6-B846-4BDE-B3AC-62303B3CAD9D}" destId="{94031CCB-8336-4825-B0FF-A0903A81F2D7}" srcOrd="0" destOrd="0" presId="urn:microsoft.com/office/officeart/2005/8/layout/hierarchy1"/>
    <dgm:cxn modelId="{FDA33EA2-7B7E-42DA-9B9D-95BC2A2AC927}" type="presParOf" srcId="{94031CCB-8336-4825-B0FF-A0903A81F2D7}" destId="{7CB4081C-983B-4D6A-9649-40A9317EEFB3}" srcOrd="0" destOrd="0" presId="urn:microsoft.com/office/officeart/2005/8/layout/hierarchy1"/>
    <dgm:cxn modelId="{C8A4F8CA-1CA8-45C1-B32A-F76C10B25360}" type="presParOf" srcId="{94031CCB-8336-4825-B0FF-A0903A81F2D7}" destId="{9E20161E-C680-4804-93C3-4EB201039D82}" srcOrd="1" destOrd="0" presId="urn:microsoft.com/office/officeart/2005/8/layout/hierarchy1"/>
    <dgm:cxn modelId="{9F79B509-D843-424F-A269-99A8E367E741}" type="presParOf" srcId="{2CB6A6B6-B846-4BDE-B3AC-62303B3CAD9D}" destId="{59DF2418-DC2D-4A9B-904D-EF27CC7535B8}" srcOrd="1" destOrd="0" presId="urn:microsoft.com/office/officeart/2005/8/layout/hierarchy1"/>
    <dgm:cxn modelId="{A3300DBE-BDDF-4074-9C66-97A9EFB47CBC}" type="presParOf" srcId="{61048A84-5404-4CFD-9CDC-90A111E15FBC}" destId="{10970E4A-5A5C-4B8D-9E36-A664E4228027}" srcOrd="4" destOrd="0" presId="urn:microsoft.com/office/officeart/2005/8/layout/hierarchy1"/>
    <dgm:cxn modelId="{34BAA9E7-8241-4A0F-BCBE-8EE07F5E906C}" type="presParOf" srcId="{61048A84-5404-4CFD-9CDC-90A111E15FBC}" destId="{065DC20F-2835-4BE5-A872-4502108BF011}" srcOrd="5" destOrd="0" presId="urn:microsoft.com/office/officeart/2005/8/layout/hierarchy1"/>
    <dgm:cxn modelId="{96B54703-86F7-438F-8E64-FE8952C8F7C4}" type="presParOf" srcId="{065DC20F-2835-4BE5-A872-4502108BF011}" destId="{16F29A5D-CD41-49BF-B803-41A9AB12556F}" srcOrd="0" destOrd="0" presId="urn:microsoft.com/office/officeart/2005/8/layout/hierarchy1"/>
    <dgm:cxn modelId="{CABF64C4-BC7B-4D56-BFFF-76017097887C}" type="presParOf" srcId="{16F29A5D-CD41-49BF-B803-41A9AB12556F}" destId="{ABED0F8F-CC24-42CA-8328-3DAC397CC556}" srcOrd="0" destOrd="0" presId="urn:microsoft.com/office/officeart/2005/8/layout/hierarchy1"/>
    <dgm:cxn modelId="{C7D0525A-A2B3-49EA-8D24-8848D86398F0}" type="presParOf" srcId="{16F29A5D-CD41-49BF-B803-41A9AB12556F}" destId="{35272F09-A457-4479-B24E-3D8EEF954B2C}" srcOrd="1" destOrd="0" presId="urn:microsoft.com/office/officeart/2005/8/layout/hierarchy1"/>
    <dgm:cxn modelId="{3D167653-E539-4012-A056-F55CF74D6F3C}" type="presParOf" srcId="{065DC20F-2835-4BE5-A872-4502108BF011}" destId="{E4F92098-F541-42B9-A0CE-32DC600D13C5}" srcOrd="1" destOrd="0" presId="urn:microsoft.com/office/officeart/2005/8/layout/hierarchy1"/>
    <dgm:cxn modelId="{4992F648-A626-4733-BF6C-90DB028A0ACE}" type="presParOf" srcId="{FDCE54D1-BD1C-45D4-8614-4ED169ED13A2}" destId="{3564A48D-12CC-4A74-8FA1-15F55210B881}" srcOrd="6" destOrd="0" presId="urn:microsoft.com/office/officeart/2005/8/layout/hierarchy1"/>
    <dgm:cxn modelId="{EF4190DB-5123-4E67-8521-9E61D388FDFA}" type="presParOf" srcId="{FDCE54D1-BD1C-45D4-8614-4ED169ED13A2}" destId="{0913A322-012E-4056-A025-F5E4EB0929CE}" srcOrd="7" destOrd="0" presId="urn:microsoft.com/office/officeart/2005/8/layout/hierarchy1"/>
    <dgm:cxn modelId="{42646239-25E2-41E1-960D-C0B2151873B0}" type="presParOf" srcId="{0913A322-012E-4056-A025-F5E4EB0929CE}" destId="{26DF6D6A-2C4D-4D21-8118-2CF019BF2EB4}" srcOrd="0" destOrd="0" presId="urn:microsoft.com/office/officeart/2005/8/layout/hierarchy1"/>
    <dgm:cxn modelId="{016D09F8-C02A-4610-AA6A-B08062A934AA}" type="presParOf" srcId="{26DF6D6A-2C4D-4D21-8118-2CF019BF2EB4}" destId="{43FD1797-A477-4122-91E1-4A3637E0D489}" srcOrd="0" destOrd="0" presId="urn:microsoft.com/office/officeart/2005/8/layout/hierarchy1"/>
    <dgm:cxn modelId="{4191B1C8-2004-409B-9EA8-D9C39C45B40A}" type="presParOf" srcId="{26DF6D6A-2C4D-4D21-8118-2CF019BF2EB4}" destId="{691CFCE3-011B-4D9E-9CD4-8B9D1D8CD894}" srcOrd="1" destOrd="0" presId="urn:microsoft.com/office/officeart/2005/8/layout/hierarchy1"/>
    <dgm:cxn modelId="{4BE514D8-ED91-4E46-89EE-EC02295EF913}" type="presParOf" srcId="{0913A322-012E-4056-A025-F5E4EB0929CE}" destId="{D7BEF4A8-A45D-4225-877A-5CA67441F9FB}" srcOrd="1" destOrd="0" presId="urn:microsoft.com/office/officeart/2005/8/layout/hierarchy1"/>
    <dgm:cxn modelId="{CF262B06-7E69-4B24-9C70-73365B7261E3}" type="presParOf" srcId="{D7BEF4A8-A45D-4225-877A-5CA67441F9FB}" destId="{4A84CFB9-B2CD-4F4A-8EF8-A028478411DE}" srcOrd="0" destOrd="0" presId="urn:microsoft.com/office/officeart/2005/8/layout/hierarchy1"/>
    <dgm:cxn modelId="{61885A0D-C37A-4AE2-B79C-DE6A59F64F29}" type="presParOf" srcId="{D7BEF4A8-A45D-4225-877A-5CA67441F9FB}" destId="{1EB44147-E8D6-4D6C-B643-1EE9A3AEAC7D}" srcOrd="1" destOrd="0" presId="urn:microsoft.com/office/officeart/2005/8/layout/hierarchy1"/>
    <dgm:cxn modelId="{9646B4F5-D3BB-4B91-97A5-8A08C5EB1654}" type="presParOf" srcId="{1EB44147-E8D6-4D6C-B643-1EE9A3AEAC7D}" destId="{ED048242-D78B-4505-A7AF-E0424A8DD2E3}" srcOrd="0" destOrd="0" presId="urn:microsoft.com/office/officeart/2005/8/layout/hierarchy1"/>
    <dgm:cxn modelId="{D8F75602-2BF5-4142-BB71-149E45D15E8A}" type="presParOf" srcId="{ED048242-D78B-4505-A7AF-E0424A8DD2E3}" destId="{94151E64-2C36-4C2F-82F6-3869C8644C71}" srcOrd="0" destOrd="0" presId="urn:microsoft.com/office/officeart/2005/8/layout/hierarchy1"/>
    <dgm:cxn modelId="{ED41302F-26C1-422A-A297-C18E7FFCD012}" type="presParOf" srcId="{ED048242-D78B-4505-A7AF-E0424A8DD2E3}" destId="{35B42984-9D88-4990-8B78-6B6A3971E978}" srcOrd="1" destOrd="0" presId="urn:microsoft.com/office/officeart/2005/8/layout/hierarchy1"/>
    <dgm:cxn modelId="{0FB0ACD3-F721-4865-A009-270126A0E1AE}" type="presParOf" srcId="{1EB44147-E8D6-4D6C-B643-1EE9A3AEAC7D}" destId="{245BDCF9-8791-4709-957D-711DEB23AE21}" srcOrd="1" destOrd="0" presId="urn:microsoft.com/office/officeart/2005/8/layout/hierarchy1"/>
    <dgm:cxn modelId="{B38FCD15-A003-41DF-8541-C8C2ADD2F194}" type="presParOf" srcId="{D7BEF4A8-A45D-4225-877A-5CA67441F9FB}" destId="{6C9179C2-21E6-44DE-8E1C-8BDB290A45C4}" srcOrd="2" destOrd="0" presId="urn:microsoft.com/office/officeart/2005/8/layout/hierarchy1"/>
    <dgm:cxn modelId="{67AA86F7-29E1-4CB5-AB14-98FA3DFF1119}" type="presParOf" srcId="{D7BEF4A8-A45D-4225-877A-5CA67441F9FB}" destId="{3F9DA059-63FB-4932-A26F-197B303E52CE}" srcOrd="3" destOrd="0" presId="urn:microsoft.com/office/officeart/2005/8/layout/hierarchy1"/>
    <dgm:cxn modelId="{2381C1E0-D35D-4B0B-9302-4669BBDF7F3F}" type="presParOf" srcId="{3F9DA059-63FB-4932-A26F-197B303E52CE}" destId="{3FBE0ACF-C589-43FB-AC4B-B316C0D7C32F}" srcOrd="0" destOrd="0" presId="urn:microsoft.com/office/officeart/2005/8/layout/hierarchy1"/>
    <dgm:cxn modelId="{AA206A6D-F795-4673-8226-F397E7DE798F}" type="presParOf" srcId="{3FBE0ACF-C589-43FB-AC4B-B316C0D7C32F}" destId="{FD970364-A3B2-41AD-B421-90C76115F1FC}" srcOrd="0" destOrd="0" presId="urn:microsoft.com/office/officeart/2005/8/layout/hierarchy1"/>
    <dgm:cxn modelId="{27887CB4-C51A-4DA0-9432-5848DF9E497C}" type="presParOf" srcId="{3FBE0ACF-C589-43FB-AC4B-B316C0D7C32F}" destId="{C78EB93D-5B86-44E3-9846-0F8E727DC88D}" srcOrd="1" destOrd="0" presId="urn:microsoft.com/office/officeart/2005/8/layout/hierarchy1"/>
    <dgm:cxn modelId="{EA1206A3-7079-4F29-901F-17320B5C77BE}" type="presParOf" srcId="{3F9DA059-63FB-4932-A26F-197B303E52CE}" destId="{6A1BADE5-3AA3-4D24-B54B-F319EE77DA26}" srcOrd="1" destOrd="0" presId="urn:microsoft.com/office/officeart/2005/8/layout/hierarchy1"/>
    <dgm:cxn modelId="{CC74FE9B-50AE-46CC-8AFE-2B87BF85E455}" type="presParOf" srcId="{FDCE54D1-BD1C-45D4-8614-4ED169ED13A2}" destId="{6C583F0D-DBA4-449F-83C9-699728171467}" srcOrd="8" destOrd="0" presId="urn:microsoft.com/office/officeart/2005/8/layout/hierarchy1"/>
    <dgm:cxn modelId="{047CC3F1-5E29-492B-999C-448EEC8579E2}" type="presParOf" srcId="{FDCE54D1-BD1C-45D4-8614-4ED169ED13A2}" destId="{2943CCF7-9274-4DDD-8C3B-28E21ED21876}" srcOrd="9" destOrd="0" presId="urn:microsoft.com/office/officeart/2005/8/layout/hierarchy1"/>
    <dgm:cxn modelId="{1ED8FDF9-281B-4A8E-8619-17AA76DE1D9F}" type="presParOf" srcId="{2943CCF7-9274-4DDD-8C3B-28E21ED21876}" destId="{A1EBD2D5-B6ED-4E76-9BCC-44ACF2F90302}" srcOrd="0" destOrd="0" presId="urn:microsoft.com/office/officeart/2005/8/layout/hierarchy1"/>
    <dgm:cxn modelId="{4BFDD2C3-488D-44D4-8498-250507BBF2BB}" type="presParOf" srcId="{A1EBD2D5-B6ED-4E76-9BCC-44ACF2F90302}" destId="{D671DC94-04FD-4663-A357-022AC0561FFD}" srcOrd="0" destOrd="0" presId="urn:microsoft.com/office/officeart/2005/8/layout/hierarchy1"/>
    <dgm:cxn modelId="{229E7096-F480-4D1E-A035-100A6B8E3813}" type="presParOf" srcId="{A1EBD2D5-B6ED-4E76-9BCC-44ACF2F90302}" destId="{354C8EC7-5FBE-4E9E-96FD-0B5258910CED}" srcOrd="1" destOrd="0" presId="urn:microsoft.com/office/officeart/2005/8/layout/hierarchy1"/>
    <dgm:cxn modelId="{9CBE248E-CB2E-42BD-A2ED-972BAB91325D}" type="presParOf" srcId="{2943CCF7-9274-4DDD-8C3B-28E21ED21876}" destId="{E8E325A0-61FC-45C4-830A-5FB98250208D}" srcOrd="1" destOrd="0" presId="urn:microsoft.com/office/officeart/2005/8/layout/hierarchy1"/>
    <dgm:cxn modelId="{3625B761-EDB4-476D-B205-6E9AA98A1F1F}" type="presParOf" srcId="{E8E325A0-61FC-45C4-830A-5FB98250208D}" destId="{37860F5C-903C-4AEC-8974-9C35E6B57AE5}" srcOrd="0" destOrd="0" presId="urn:microsoft.com/office/officeart/2005/8/layout/hierarchy1"/>
    <dgm:cxn modelId="{0D5599AF-A949-43AC-BBB2-FCB3C554A0A4}" type="presParOf" srcId="{E8E325A0-61FC-45C4-830A-5FB98250208D}" destId="{7296E771-8F43-4A39-B3AB-7015A7A866F2}" srcOrd="1" destOrd="0" presId="urn:microsoft.com/office/officeart/2005/8/layout/hierarchy1"/>
    <dgm:cxn modelId="{23DA693B-D234-4FBA-AE80-5B0D72FA905F}" type="presParOf" srcId="{7296E771-8F43-4A39-B3AB-7015A7A866F2}" destId="{2EF896F6-0476-4634-A179-D1663D63CF12}" srcOrd="0" destOrd="0" presId="urn:microsoft.com/office/officeart/2005/8/layout/hierarchy1"/>
    <dgm:cxn modelId="{E5885E8F-F610-4DAC-BB82-0DCC3A51EA51}" type="presParOf" srcId="{2EF896F6-0476-4634-A179-D1663D63CF12}" destId="{8A64876A-79C1-4315-B01E-258908B90F19}" srcOrd="0" destOrd="0" presId="urn:microsoft.com/office/officeart/2005/8/layout/hierarchy1"/>
    <dgm:cxn modelId="{4F76F741-727C-4651-B81C-31D2855563FE}" type="presParOf" srcId="{2EF896F6-0476-4634-A179-D1663D63CF12}" destId="{3DDB59DE-CE8B-4E20-BCAF-1133559E474A}" srcOrd="1" destOrd="0" presId="urn:microsoft.com/office/officeart/2005/8/layout/hierarchy1"/>
    <dgm:cxn modelId="{D24A1562-748C-4A63-890A-169196B923EA}" type="presParOf" srcId="{7296E771-8F43-4A39-B3AB-7015A7A866F2}" destId="{9E80A933-3322-4EB0-9B3D-049C703F9C7A}" srcOrd="1" destOrd="0" presId="urn:microsoft.com/office/officeart/2005/8/layout/hierarchy1"/>
    <dgm:cxn modelId="{0BDD3FD6-DA19-463A-B6FF-5E6E81DFAF4C}" type="presParOf" srcId="{E8E325A0-61FC-45C4-830A-5FB98250208D}" destId="{1AB159A8-30E7-436C-9229-9868989F80FD}" srcOrd="2" destOrd="0" presId="urn:microsoft.com/office/officeart/2005/8/layout/hierarchy1"/>
    <dgm:cxn modelId="{C8348218-6A82-48B0-BBC4-03DF706E3082}" type="presParOf" srcId="{E8E325A0-61FC-45C4-830A-5FB98250208D}" destId="{CED0144E-EC89-485A-BBFD-A0E92C653F92}" srcOrd="3" destOrd="0" presId="urn:microsoft.com/office/officeart/2005/8/layout/hierarchy1"/>
    <dgm:cxn modelId="{1C274298-4F16-4CBB-8F02-D4FB3E872102}" type="presParOf" srcId="{CED0144E-EC89-485A-BBFD-A0E92C653F92}" destId="{2FB8E962-0F1B-47E3-826F-377EEEFD4969}" srcOrd="0" destOrd="0" presId="urn:microsoft.com/office/officeart/2005/8/layout/hierarchy1"/>
    <dgm:cxn modelId="{988699CA-DADE-489F-AD1B-2B8B29EA5045}" type="presParOf" srcId="{2FB8E962-0F1B-47E3-826F-377EEEFD4969}" destId="{5F43068E-BDCA-4D8A-BB25-048F0E9A6FF2}" srcOrd="0" destOrd="0" presId="urn:microsoft.com/office/officeart/2005/8/layout/hierarchy1"/>
    <dgm:cxn modelId="{4FF0FEA9-58CB-4571-BCFC-E92D6A05C924}" type="presParOf" srcId="{2FB8E962-0F1B-47E3-826F-377EEEFD4969}" destId="{E7A13157-7F11-496D-8CBB-9C3E1822A8EE}" srcOrd="1" destOrd="0" presId="urn:microsoft.com/office/officeart/2005/8/layout/hierarchy1"/>
    <dgm:cxn modelId="{4469EF05-B3B9-408E-94B7-0045A197C598}" type="presParOf" srcId="{CED0144E-EC89-485A-BBFD-A0E92C653F92}" destId="{A18C67A5-91D3-4A32-9F26-4517DCCAB277}" srcOrd="1" destOrd="0" presId="urn:microsoft.com/office/officeart/2005/8/layout/hierarchy1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87E430-A93B-49D6-A912-6A466CC8D811}" type="doc">
      <dgm:prSet loTypeId="urn:microsoft.com/office/officeart/2005/8/layout/orgChart1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FFD659C-28A1-4900-A21B-C3D5C1212766}">
      <dgm:prSet custT="1"/>
      <dgm:spPr/>
      <dgm:t>
        <a:bodyPr/>
        <a:lstStyle/>
        <a:p>
          <a:r>
            <a:rPr lang="ar-SA" sz="1050">
              <a:latin typeface="NikoshBAN" pitchFamily="2" charset="0"/>
            </a:rPr>
            <a:t>اَلْاِسْمُ الْمُعْرَبُ</a:t>
          </a:r>
          <a:endParaRPr lang="en-US" sz="1050">
            <a:latin typeface="NikoshBAN" pitchFamily="2" charset="0"/>
            <a:cs typeface="NikoshBAN" pitchFamily="2" charset="0"/>
          </a:endParaRPr>
        </a:p>
      </dgm:t>
    </dgm:pt>
    <dgm:pt modelId="{5A4406E5-C59D-4B33-8556-8064F5DD1EF0}" type="parTrans" cxnId="{69C1BB07-D8BA-4291-B01E-2010DB4519D4}">
      <dgm:prSet/>
      <dgm:spPr/>
      <dgm:t>
        <a:bodyPr/>
        <a:lstStyle/>
        <a:p>
          <a:endParaRPr lang="en-US"/>
        </a:p>
      </dgm:t>
    </dgm:pt>
    <dgm:pt modelId="{994C6E0D-6240-4732-A7DF-23994DAB92DA}" type="sibTrans" cxnId="{69C1BB07-D8BA-4291-B01E-2010DB4519D4}">
      <dgm:prSet/>
      <dgm:spPr/>
      <dgm:t>
        <a:bodyPr/>
        <a:lstStyle/>
        <a:p>
          <a:endParaRPr lang="en-US"/>
        </a:p>
      </dgm:t>
    </dgm:pt>
    <dgm:pt modelId="{F3A2132F-DECB-4299-B91E-71B1203B0248}">
      <dgm:prSet custT="1"/>
      <dgm:spPr/>
      <dgm:t>
        <a:bodyPr/>
        <a:lstStyle/>
        <a:p>
          <a:r>
            <a:rPr lang="ar-SA" sz="1050">
              <a:latin typeface="NikoshBAN" pitchFamily="2" charset="0"/>
            </a:rPr>
            <a:t>الْاَسْمَاءُ الْمُعْرَبَاتُ بِالعَامِلِ</a:t>
          </a:r>
          <a:endParaRPr lang="en-US" sz="1050">
            <a:latin typeface="NikoshBAN" pitchFamily="2" charset="0"/>
            <a:cs typeface="NikoshBAN" pitchFamily="2" charset="0"/>
          </a:endParaRPr>
        </a:p>
      </dgm:t>
    </dgm:pt>
    <dgm:pt modelId="{FC3731EE-F18D-488E-ABE5-167DF96C9A5D}" type="parTrans" cxnId="{F6F92D65-2CAF-413F-9597-03A200AF9D61}">
      <dgm:prSet/>
      <dgm:spPr/>
      <dgm:t>
        <a:bodyPr/>
        <a:lstStyle/>
        <a:p>
          <a:endParaRPr lang="en-US" sz="4000">
            <a:latin typeface="NikoshBAN" pitchFamily="2" charset="0"/>
            <a:cs typeface="NikoshBAN" pitchFamily="2" charset="0"/>
          </a:endParaRPr>
        </a:p>
      </dgm:t>
    </dgm:pt>
    <dgm:pt modelId="{F727C624-1A0F-416D-BACF-A694D9C2011D}" type="sibTrans" cxnId="{F6F92D65-2CAF-413F-9597-03A200AF9D61}">
      <dgm:prSet/>
      <dgm:spPr/>
      <dgm:t>
        <a:bodyPr/>
        <a:lstStyle/>
        <a:p>
          <a:endParaRPr lang="en-US"/>
        </a:p>
      </dgm:t>
    </dgm:pt>
    <dgm:pt modelId="{E56F3362-1FF8-4DE1-B86A-F1E6380AC5B7}">
      <dgm:prSet custT="1"/>
      <dgm:spPr/>
      <dgm:t>
        <a:bodyPr/>
        <a:lstStyle/>
        <a:p>
          <a:r>
            <a:rPr lang="ar-SA" sz="1050">
              <a:latin typeface="NikoshBAN" pitchFamily="2" charset="0"/>
            </a:rPr>
            <a:t>غَيْرٌ المُنْصَرِفٌ </a:t>
          </a:r>
          <a:endParaRPr lang="en-US" sz="1050">
            <a:latin typeface="NikoshBAN" pitchFamily="2" charset="0"/>
            <a:cs typeface="NikoshBAN" pitchFamily="2" charset="0"/>
          </a:endParaRPr>
        </a:p>
      </dgm:t>
    </dgm:pt>
    <dgm:pt modelId="{71A051D3-DE58-4EEC-9FBE-87F844C480E1}" type="parTrans" cxnId="{1B323281-E60E-4F7E-8F7D-11F941CADF82}">
      <dgm:prSet/>
      <dgm:spPr/>
      <dgm:t>
        <a:bodyPr/>
        <a:lstStyle/>
        <a:p>
          <a:endParaRPr lang="en-US" sz="4000">
            <a:latin typeface="NikoshBAN" pitchFamily="2" charset="0"/>
            <a:cs typeface="NikoshBAN" pitchFamily="2" charset="0"/>
          </a:endParaRPr>
        </a:p>
      </dgm:t>
    </dgm:pt>
    <dgm:pt modelId="{24218844-B178-4E40-A27F-9BE01CE1E120}" type="sibTrans" cxnId="{1B323281-E60E-4F7E-8F7D-11F941CADF82}">
      <dgm:prSet/>
      <dgm:spPr/>
      <dgm:t>
        <a:bodyPr/>
        <a:lstStyle/>
        <a:p>
          <a:endParaRPr lang="en-US"/>
        </a:p>
      </dgm:t>
    </dgm:pt>
    <dgm:pt modelId="{733B1CFD-A9AD-4838-84BE-F8A532C74E8E}">
      <dgm:prSet custT="1"/>
      <dgm:spPr/>
      <dgm:t>
        <a:bodyPr/>
        <a:lstStyle/>
        <a:p>
          <a:r>
            <a:rPr lang="ar-SA" sz="1050">
              <a:latin typeface="NikoshBAN" pitchFamily="2" charset="0"/>
            </a:rPr>
            <a:t>المُنْصَرِفٌ</a:t>
          </a:r>
          <a:endParaRPr lang="en-US" sz="1050">
            <a:latin typeface="NikoshBAN" pitchFamily="2" charset="0"/>
            <a:cs typeface="NikoshBAN" pitchFamily="2" charset="0"/>
          </a:endParaRPr>
        </a:p>
      </dgm:t>
    </dgm:pt>
    <dgm:pt modelId="{D5BEE488-1081-4603-A979-CEF086DA2198}" type="parTrans" cxnId="{BB0B11A6-5F4E-46E7-931A-F417C96790E0}">
      <dgm:prSet/>
      <dgm:spPr/>
      <dgm:t>
        <a:bodyPr/>
        <a:lstStyle/>
        <a:p>
          <a:endParaRPr lang="en-US" sz="4000">
            <a:latin typeface="NikoshBAN" pitchFamily="2" charset="0"/>
            <a:cs typeface="NikoshBAN" pitchFamily="2" charset="0"/>
          </a:endParaRPr>
        </a:p>
      </dgm:t>
    </dgm:pt>
    <dgm:pt modelId="{37F679E4-794D-47CC-8698-52448D09EDA4}" type="sibTrans" cxnId="{BB0B11A6-5F4E-46E7-931A-F417C96790E0}">
      <dgm:prSet/>
      <dgm:spPr/>
      <dgm:t>
        <a:bodyPr/>
        <a:lstStyle/>
        <a:p>
          <a:endParaRPr lang="en-US"/>
        </a:p>
      </dgm:t>
    </dgm:pt>
    <dgm:pt modelId="{854EA8C3-FE91-4A5C-88F3-AAE7F363DC55}">
      <dgm:prSet custT="1"/>
      <dgm:spPr/>
      <dgm:t>
        <a:bodyPr/>
        <a:lstStyle/>
        <a:p>
          <a:r>
            <a:rPr lang="ar-SA" sz="1050">
              <a:latin typeface="NikoshBAN" pitchFamily="2" charset="0"/>
            </a:rPr>
            <a:t>الْاَسْمَاءُ الْمَجْرُورَاتٌ</a:t>
          </a:r>
          <a:endParaRPr lang="en-US" sz="1050">
            <a:latin typeface="NikoshBAN" pitchFamily="2" charset="0"/>
            <a:cs typeface="NikoshBAN" pitchFamily="2" charset="0"/>
          </a:endParaRPr>
        </a:p>
      </dgm:t>
    </dgm:pt>
    <dgm:pt modelId="{575242C0-F918-416B-8281-F771049BB55D}" type="parTrans" cxnId="{D8626256-192C-4E21-8424-1429E828D32F}">
      <dgm:prSet/>
      <dgm:spPr/>
      <dgm:t>
        <a:bodyPr/>
        <a:lstStyle/>
        <a:p>
          <a:endParaRPr lang="en-US" sz="4000">
            <a:latin typeface="NikoshBAN" pitchFamily="2" charset="0"/>
            <a:cs typeface="NikoshBAN" pitchFamily="2" charset="0"/>
          </a:endParaRPr>
        </a:p>
      </dgm:t>
    </dgm:pt>
    <dgm:pt modelId="{C900C32D-E668-490F-9604-E9B8239C312E}" type="sibTrans" cxnId="{D8626256-192C-4E21-8424-1429E828D32F}">
      <dgm:prSet/>
      <dgm:spPr/>
      <dgm:t>
        <a:bodyPr/>
        <a:lstStyle/>
        <a:p>
          <a:endParaRPr lang="en-US"/>
        </a:p>
      </dgm:t>
    </dgm:pt>
    <dgm:pt modelId="{9821342D-0AAA-45D0-BDB8-5DF7C3A63CEF}">
      <dgm:prSet custT="1"/>
      <dgm:spPr/>
      <dgm:t>
        <a:bodyPr/>
        <a:lstStyle/>
        <a:p>
          <a:r>
            <a:rPr lang="ar-SA" sz="1050">
              <a:latin typeface="NikoshBAN" pitchFamily="2" charset="0"/>
            </a:rPr>
            <a:t>الْاَسْمَاءُ الْمَنْصُوبَاتٌ</a:t>
          </a:r>
          <a:endParaRPr lang="en-US" sz="1050">
            <a:latin typeface="NikoshBAN" pitchFamily="2" charset="0"/>
            <a:cs typeface="NikoshBAN" pitchFamily="2" charset="0"/>
          </a:endParaRPr>
        </a:p>
      </dgm:t>
    </dgm:pt>
    <dgm:pt modelId="{17630A5A-3277-4D55-9EF1-57E49BA4752D}" type="parTrans" cxnId="{D85C2A36-2427-4573-88A5-138DB3256536}">
      <dgm:prSet/>
      <dgm:spPr/>
      <dgm:t>
        <a:bodyPr/>
        <a:lstStyle/>
        <a:p>
          <a:endParaRPr lang="en-US" sz="4000">
            <a:latin typeface="NikoshBAN" pitchFamily="2" charset="0"/>
            <a:cs typeface="NikoshBAN" pitchFamily="2" charset="0"/>
          </a:endParaRPr>
        </a:p>
      </dgm:t>
    </dgm:pt>
    <dgm:pt modelId="{34DA2D57-598D-48A2-8D5B-1AC29BBEFD19}" type="sibTrans" cxnId="{D85C2A36-2427-4573-88A5-138DB3256536}">
      <dgm:prSet/>
      <dgm:spPr/>
      <dgm:t>
        <a:bodyPr/>
        <a:lstStyle/>
        <a:p>
          <a:endParaRPr lang="en-US"/>
        </a:p>
      </dgm:t>
    </dgm:pt>
    <dgm:pt modelId="{8453E9B6-8E3B-4F09-908E-9CC75E12C753}">
      <dgm:prSet custT="1"/>
      <dgm:spPr/>
      <dgm:t>
        <a:bodyPr/>
        <a:lstStyle/>
        <a:p>
          <a:pPr algn="l"/>
          <a:r>
            <a:rPr lang="ar-SA" sz="1050">
              <a:latin typeface="NikoshBAN" pitchFamily="2" charset="0"/>
            </a:rPr>
            <a:t>مفعول مطلق 1</a:t>
          </a:r>
        </a:p>
        <a:p>
          <a:pPr algn="l"/>
          <a:r>
            <a:rPr lang="ar-SA" sz="1050">
              <a:latin typeface="NikoshBAN" pitchFamily="2" charset="0"/>
            </a:rPr>
            <a:t>مفعول به 2</a:t>
          </a:r>
        </a:p>
        <a:p>
          <a:pPr algn="l"/>
          <a:r>
            <a:rPr lang="ar-SA" sz="1050">
              <a:latin typeface="NikoshBAN" pitchFamily="2" charset="0"/>
            </a:rPr>
            <a:t>مفعول معه 3</a:t>
          </a:r>
        </a:p>
        <a:p>
          <a:pPr algn="l"/>
          <a:r>
            <a:rPr lang="ar-SA" sz="1050">
              <a:latin typeface="NikoshBAN" pitchFamily="2" charset="0"/>
            </a:rPr>
            <a:t>مفعول له 4</a:t>
          </a:r>
        </a:p>
        <a:p>
          <a:pPr algn="l"/>
          <a:r>
            <a:rPr lang="ar-SA" sz="1050">
              <a:latin typeface="NikoshBAN" pitchFamily="2" charset="0"/>
            </a:rPr>
            <a:t>مفعول فيه 5</a:t>
          </a:r>
        </a:p>
        <a:p>
          <a:pPr algn="l"/>
          <a:r>
            <a:rPr lang="ar-SA" sz="1050">
              <a:latin typeface="NikoshBAN" pitchFamily="2" charset="0"/>
            </a:rPr>
            <a:t>حال 6</a:t>
          </a:r>
        </a:p>
        <a:p>
          <a:pPr algn="l"/>
          <a:r>
            <a:rPr lang="ar-SA" sz="1050">
              <a:latin typeface="NikoshBAN" pitchFamily="2" charset="0"/>
            </a:rPr>
            <a:t>تميز 7</a:t>
          </a:r>
        </a:p>
        <a:p>
          <a:pPr algn="l"/>
          <a:r>
            <a:rPr lang="ar-SA" sz="1050">
              <a:latin typeface="NikoshBAN" pitchFamily="2" charset="0"/>
            </a:rPr>
            <a:t>مستثنى 8</a:t>
          </a:r>
        </a:p>
        <a:p>
          <a:pPr algn="l"/>
          <a:r>
            <a:rPr lang="ar-SA" sz="1050">
              <a:latin typeface="NikoshBAN" pitchFamily="2" charset="0"/>
            </a:rPr>
            <a:t>اسم ان واخوتها 9</a:t>
          </a:r>
        </a:p>
        <a:p>
          <a:pPr algn="l"/>
          <a:r>
            <a:rPr lang="ar-SA" sz="1050">
              <a:latin typeface="NikoshBAN" pitchFamily="2" charset="0"/>
            </a:rPr>
            <a:t>اسم لائى نفى جنس 10</a:t>
          </a:r>
        </a:p>
        <a:p>
          <a:pPr algn="l"/>
          <a:r>
            <a:rPr lang="ar-SA" sz="1050">
              <a:latin typeface="NikoshBAN" pitchFamily="2" charset="0"/>
            </a:rPr>
            <a:t>خبر كان و اخوتها 11</a:t>
          </a:r>
        </a:p>
        <a:p>
          <a:pPr algn="l"/>
          <a:r>
            <a:rPr lang="ar-SA" sz="1050">
              <a:latin typeface="NikoshBAN" pitchFamily="2" charset="0"/>
            </a:rPr>
            <a:t>خبر ما و لا مشبهتين باليس12</a:t>
          </a:r>
          <a:endParaRPr lang="en-US" sz="1050">
            <a:latin typeface="NikoshBAN" pitchFamily="2" charset="0"/>
            <a:cs typeface="NikoshBAN" pitchFamily="2" charset="0"/>
          </a:endParaRPr>
        </a:p>
      </dgm:t>
    </dgm:pt>
    <dgm:pt modelId="{3EB97729-3947-4DAF-B3E4-6D694C25A2A0}" type="parTrans" cxnId="{EA621BDE-824B-4B0F-A882-A8E49B13D0A6}">
      <dgm:prSet/>
      <dgm:spPr/>
      <dgm:t>
        <a:bodyPr/>
        <a:lstStyle/>
        <a:p>
          <a:endParaRPr lang="en-US" sz="4000">
            <a:latin typeface="NikoshBAN" pitchFamily="2" charset="0"/>
            <a:cs typeface="NikoshBAN" pitchFamily="2" charset="0"/>
          </a:endParaRPr>
        </a:p>
      </dgm:t>
    </dgm:pt>
    <dgm:pt modelId="{4869109A-472B-4CD8-B674-EC4AC246821B}" type="sibTrans" cxnId="{EA621BDE-824B-4B0F-A882-A8E49B13D0A6}">
      <dgm:prSet/>
      <dgm:spPr/>
      <dgm:t>
        <a:bodyPr/>
        <a:lstStyle/>
        <a:p>
          <a:endParaRPr lang="en-US"/>
        </a:p>
      </dgm:t>
    </dgm:pt>
    <dgm:pt modelId="{98CFD407-8A15-450D-B2C8-98728D45E882}">
      <dgm:prSet custT="1"/>
      <dgm:spPr/>
      <dgm:t>
        <a:bodyPr/>
        <a:lstStyle/>
        <a:p>
          <a:r>
            <a:rPr lang="ar-SA" sz="1050">
              <a:latin typeface="NikoshBAN" pitchFamily="2" charset="0"/>
            </a:rPr>
            <a:t>الْاَسْمَاءُ الْمَرْفُوعَاتٌ</a:t>
          </a:r>
          <a:endParaRPr lang="en-US" sz="1050">
            <a:latin typeface="NikoshBAN" pitchFamily="2" charset="0"/>
            <a:cs typeface="NikoshBAN" pitchFamily="2" charset="0"/>
          </a:endParaRPr>
        </a:p>
      </dgm:t>
    </dgm:pt>
    <dgm:pt modelId="{D80FAC2D-BC88-47EE-9F52-BC76B443AD72}" type="parTrans" cxnId="{473AA70D-180E-43CF-B5F9-222AB0A56343}">
      <dgm:prSet/>
      <dgm:spPr/>
      <dgm:t>
        <a:bodyPr/>
        <a:lstStyle/>
        <a:p>
          <a:endParaRPr lang="en-US" sz="4000">
            <a:latin typeface="NikoshBAN" pitchFamily="2" charset="0"/>
            <a:cs typeface="NikoshBAN" pitchFamily="2" charset="0"/>
          </a:endParaRPr>
        </a:p>
      </dgm:t>
    </dgm:pt>
    <dgm:pt modelId="{E5C94858-58BC-4CDE-A23A-F902CBF187DF}" type="sibTrans" cxnId="{473AA70D-180E-43CF-B5F9-222AB0A56343}">
      <dgm:prSet/>
      <dgm:spPr/>
      <dgm:t>
        <a:bodyPr/>
        <a:lstStyle/>
        <a:p>
          <a:endParaRPr lang="en-US"/>
        </a:p>
      </dgm:t>
    </dgm:pt>
    <dgm:pt modelId="{CBC06071-36C5-415A-8269-478B76F57FAA}">
      <dgm:prSet custT="1"/>
      <dgm:spPr/>
      <dgm:t>
        <a:bodyPr/>
        <a:lstStyle/>
        <a:p>
          <a:pPr algn="l"/>
          <a:r>
            <a:rPr lang="ar-SA" sz="1050">
              <a:latin typeface="NikoshBAN" pitchFamily="2" charset="0"/>
            </a:rPr>
            <a:t>فاعل 1</a:t>
          </a:r>
        </a:p>
        <a:p>
          <a:pPr algn="l"/>
          <a:r>
            <a:rPr lang="ar-SA" sz="1050">
              <a:latin typeface="NikoshBAN" pitchFamily="2" charset="0"/>
            </a:rPr>
            <a:t>نائب فاعل 2</a:t>
          </a:r>
        </a:p>
        <a:p>
          <a:pPr algn="l"/>
          <a:r>
            <a:rPr lang="ar-SA" sz="1050">
              <a:latin typeface="NikoshBAN" pitchFamily="2" charset="0"/>
            </a:rPr>
            <a:t>مبتدأ 3</a:t>
          </a:r>
        </a:p>
        <a:p>
          <a:pPr algn="l"/>
          <a:r>
            <a:rPr lang="ar-SA" sz="1050">
              <a:latin typeface="NikoshBAN" pitchFamily="2" charset="0"/>
            </a:rPr>
            <a:t>خبر 4</a:t>
          </a:r>
        </a:p>
        <a:p>
          <a:pPr algn="l"/>
          <a:r>
            <a:rPr lang="ar-SA" sz="1050">
              <a:latin typeface="NikoshBAN" pitchFamily="2" charset="0"/>
            </a:rPr>
            <a:t>خبر انّ واخواتها 5</a:t>
          </a:r>
        </a:p>
        <a:p>
          <a:pPr algn="l"/>
          <a:r>
            <a:rPr lang="ar-SA" sz="1050">
              <a:latin typeface="NikoshBAN" pitchFamily="2" charset="0"/>
            </a:rPr>
            <a:t>خبر لاء نفى جنس 6</a:t>
          </a:r>
        </a:p>
        <a:p>
          <a:pPr algn="l"/>
          <a:r>
            <a:rPr lang="ar-SA" sz="1050">
              <a:latin typeface="NikoshBAN" pitchFamily="2" charset="0"/>
            </a:rPr>
            <a:t>اسم كان و اخواتها 7</a:t>
          </a:r>
        </a:p>
        <a:p>
          <a:pPr algn="l"/>
          <a:r>
            <a:rPr lang="ar-SA" sz="1050">
              <a:latin typeface="NikoshBAN" pitchFamily="2" charset="0"/>
            </a:rPr>
            <a:t>اسم ما و لا مشبهتين باليس8 </a:t>
          </a:r>
          <a:endParaRPr lang="en-US" sz="1050">
            <a:latin typeface="NikoshBAN" pitchFamily="2" charset="0"/>
            <a:cs typeface="NikoshBAN" pitchFamily="2" charset="0"/>
          </a:endParaRPr>
        </a:p>
      </dgm:t>
    </dgm:pt>
    <dgm:pt modelId="{05552631-2D47-4E49-89E7-54E6A238C329}" type="parTrans" cxnId="{F0A0DEE3-E8E1-40E9-BA58-A3FAB7D69E4C}">
      <dgm:prSet/>
      <dgm:spPr/>
      <dgm:t>
        <a:bodyPr/>
        <a:lstStyle/>
        <a:p>
          <a:endParaRPr lang="en-US" sz="4000">
            <a:latin typeface="NikoshBAN" pitchFamily="2" charset="0"/>
            <a:cs typeface="NikoshBAN" pitchFamily="2" charset="0"/>
          </a:endParaRPr>
        </a:p>
      </dgm:t>
    </dgm:pt>
    <dgm:pt modelId="{82B659E6-CA23-487E-B2EE-410145776344}" type="sibTrans" cxnId="{F0A0DEE3-E8E1-40E9-BA58-A3FAB7D69E4C}">
      <dgm:prSet/>
      <dgm:spPr/>
      <dgm:t>
        <a:bodyPr/>
        <a:lstStyle/>
        <a:p>
          <a:endParaRPr lang="en-US"/>
        </a:p>
      </dgm:t>
    </dgm:pt>
    <dgm:pt modelId="{2F290E6A-27C9-40DF-965F-7EEF6FDE9AA5}">
      <dgm:prSet custT="1"/>
      <dgm:spPr/>
      <dgm:t>
        <a:bodyPr/>
        <a:lstStyle/>
        <a:p>
          <a:r>
            <a:rPr lang="ar-SA" sz="1050">
              <a:latin typeface="NikoshBAN" pitchFamily="2" charset="0"/>
            </a:rPr>
            <a:t>الْاَسْمَاءُ الْمُعْرَبَاتُ بِتَابِعِ</a:t>
          </a:r>
          <a:endParaRPr lang="en-US" sz="1050">
            <a:latin typeface="NikoshBAN" pitchFamily="2" charset="0"/>
            <a:cs typeface="NikoshBAN" pitchFamily="2" charset="0"/>
          </a:endParaRPr>
        </a:p>
      </dgm:t>
    </dgm:pt>
    <dgm:pt modelId="{06CF62CD-B8D9-430A-8532-DD85DFC7BA06}" type="parTrans" cxnId="{299B9705-5A28-4183-8B11-D09E22BFBA00}">
      <dgm:prSet/>
      <dgm:spPr/>
      <dgm:t>
        <a:bodyPr/>
        <a:lstStyle/>
        <a:p>
          <a:endParaRPr lang="en-US" sz="4000">
            <a:latin typeface="NikoshBAN" pitchFamily="2" charset="0"/>
            <a:cs typeface="NikoshBAN" pitchFamily="2" charset="0"/>
          </a:endParaRPr>
        </a:p>
      </dgm:t>
    </dgm:pt>
    <dgm:pt modelId="{13BBE981-733D-4155-B9FA-99BDD7DE90A2}" type="sibTrans" cxnId="{299B9705-5A28-4183-8B11-D09E22BFBA00}">
      <dgm:prSet/>
      <dgm:spPr/>
      <dgm:t>
        <a:bodyPr/>
        <a:lstStyle/>
        <a:p>
          <a:endParaRPr lang="en-US"/>
        </a:p>
      </dgm:t>
    </dgm:pt>
    <dgm:pt modelId="{90EB4310-FCCF-46B5-AC14-A6B3165DA817}">
      <dgm:prSet custT="1"/>
      <dgm:spPr/>
      <dgm:t>
        <a:bodyPr/>
        <a:lstStyle/>
        <a:p>
          <a:r>
            <a:rPr lang="ar-SA" sz="1050">
              <a:latin typeface="NikoshBAN" pitchFamily="2" charset="0"/>
            </a:rPr>
            <a:t>عَطْفُ الْبَيَا نُ</a:t>
          </a:r>
          <a:endParaRPr lang="en-US" sz="1050">
            <a:latin typeface="NikoshBAN" pitchFamily="2" charset="0"/>
            <a:cs typeface="NikoshBAN" pitchFamily="2" charset="0"/>
          </a:endParaRPr>
        </a:p>
      </dgm:t>
    </dgm:pt>
    <dgm:pt modelId="{1DDFBCDD-6121-4A12-98D0-6143E21A6B15}" type="parTrans" cxnId="{8E9B009F-DD96-45C1-A686-0E17404F62A0}">
      <dgm:prSet/>
      <dgm:spPr/>
      <dgm:t>
        <a:bodyPr/>
        <a:lstStyle/>
        <a:p>
          <a:endParaRPr lang="en-US" sz="4000">
            <a:latin typeface="NikoshBAN" pitchFamily="2" charset="0"/>
            <a:cs typeface="NikoshBAN" pitchFamily="2" charset="0"/>
          </a:endParaRPr>
        </a:p>
      </dgm:t>
    </dgm:pt>
    <dgm:pt modelId="{73B0604A-46B8-42B2-995F-DD3BF556934F}" type="sibTrans" cxnId="{8E9B009F-DD96-45C1-A686-0E17404F62A0}">
      <dgm:prSet/>
      <dgm:spPr/>
      <dgm:t>
        <a:bodyPr/>
        <a:lstStyle/>
        <a:p>
          <a:endParaRPr lang="en-US"/>
        </a:p>
      </dgm:t>
    </dgm:pt>
    <dgm:pt modelId="{6233C2D3-4029-4A49-9007-D5F6DCE3FC02}">
      <dgm:prSet custT="1"/>
      <dgm:spPr/>
      <dgm:t>
        <a:bodyPr/>
        <a:lstStyle/>
        <a:p>
          <a:r>
            <a:rPr lang="ar-SA" sz="1050">
              <a:latin typeface="NikoshBAN" pitchFamily="2" charset="0"/>
            </a:rPr>
            <a:t>اَلْعَطْفُ بِالْحَرْفِ</a:t>
          </a:r>
          <a:endParaRPr lang="en-US" sz="1050">
            <a:latin typeface="NikoshBAN" pitchFamily="2" charset="0"/>
            <a:cs typeface="NikoshBAN" pitchFamily="2" charset="0"/>
          </a:endParaRPr>
        </a:p>
      </dgm:t>
    </dgm:pt>
    <dgm:pt modelId="{58859470-6F3C-49EF-AD54-A087BD8AA952}" type="parTrans" cxnId="{DAD66C80-B470-4332-B8F0-137D66223580}">
      <dgm:prSet/>
      <dgm:spPr/>
      <dgm:t>
        <a:bodyPr/>
        <a:lstStyle/>
        <a:p>
          <a:endParaRPr lang="en-US" sz="4000">
            <a:latin typeface="NikoshBAN" pitchFamily="2" charset="0"/>
            <a:cs typeface="NikoshBAN" pitchFamily="2" charset="0"/>
          </a:endParaRPr>
        </a:p>
      </dgm:t>
    </dgm:pt>
    <dgm:pt modelId="{D90A22C1-8AC9-4F6A-BC63-E5ECD0ABE031}" type="sibTrans" cxnId="{DAD66C80-B470-4332-B8F0-137D66223580}">
      <dgm:prSet/>
      <dgm:spPr/>
      <dgm:t>
        <a:bodyPr/>
        <a:lstStyle/>
        <a:p>
          <a:endParaRPr lang="en-US"/>
        </a:p>
      </dgm:t>
    </dgm:pt>
    <dgm:pt modelId="{B5E2ADB8-06EE-42A8-9756-C6B7FDB6B207}">
      <dgm:prSet custT="1"/>
      <dgm:spPr/>
      <dgm:t>
        <a:bodyPr/>
        <a:lstStyle/>
        <a:p>
          <a:r>
            <a:rPr lang="ar-SA" sz="1050">
              <a:latin typeface="NikoshBAN" pitchFamily="2" charset="0"/>
            </a:rPr>
            <a:t>اَلْبَدَ لٌ</a:t>
          </a:r>
          <a:endParaRPr lang="en-US" sz="1050">
            <a:latin typeface="NikoshBAN" pitchFamily="2" charset="0"/>
            <a:cs typeface="NikoshBAN" pitchFamily="2" charset="0"/>
          </a:endParaRPr>
        </a:p>
      </dgm:t>
    </dgm:pt>
    <dgm:pt modelId="{5376C349-5676-496C-A1C4-A78B20EA5A0B}" type="parTrans" cxnId="{36E62453-CF1F-4F1F-92A1-43DA73CFC56A}">
      <dgm:prSet/>
      <dgm:spPr/>
      <dgm:t>
        <a:bodyPr/>
        <a:lstStyle/>
        <a:p>
          <a:endParaRPr lang="en-US" sz="4000">
            <a:latin typeface="NikoshBAN" pitchFamily="2" charset="0"/>
            <a:cs typeface="NikoshBAN" pitchFamily="2" charset="0"/>
          </a:endParaRPr>
        </a:p>
      </dgm:t>
    </dgm:pt>
    <dgm:pt modelId="{47DAE674-EA05-490A-A108-C31C32E54DE0}" type="sibTrans" cxnId="{36E62453-CF1F-4F1F-92A1-43DA73CFC56A}">
      <dgm:prSet/>
      <dgm:spPr/>
      <dgm:t>
        <a:bodyPr/>
        <a:lstStyle/>
        <a:p>
          <a:endParaRPr lang="en-US"/>
        </a:p>
      </dgm:t>
    </dgm:pt>
    <dgm:pt modelId="{AEF9122A-E334-4285-B2B3-B677F205CAF9}">
      <dgm:prSet custT="1"/>
      <dgm:spPr/>
      <dgm:t>
        <a:bodyPr/>
        <a:lstStyle/>
        <a:p>
          <a:r>
            <a:rPr lang="ar-SA" sz="1050">
              <a:latin typeface="NikoshBAN" pitchFamily="2" charset="0"/>
            </a:rPr>
            <a:t>اَلتَاكِيْد</a:t>
          </a:r>
          <a:endParaRPr lang="en-US" sz="1050">
            <a:latin typeface="NikoshBAN" pitchFamily="2" charset="0"/>
            <a:cs typeface="NikoshBAN" pitchFamily="2" charset="0"/>
          </a:endParaRPr>
        </a:p>
      </dgm:t>
    </dgm:pt>
    <dgm:pt modelId="{A8AD1C99-D87E-4C24-A315-CB250F2CDCFD}" type="parTrans" cxnId="{BB4706F9-7038-4870-9D81-6268E55C2D21}">
      <dgm:prSet/>
      <dgm:spPr/>
      <dgm:t>
        <a:bodyPr/>
        <a:lstStyle/>
        <a:p>
          <a:endParaRPr lang="en-US" sz="4000">
            <a:latin typeface="NikoshBAN" pitchFamily="2" charset="0"/>
            <a:cs typeface="NikoshBAN" pitchFamily="2" charset="0"/>
          </a:endParaRPr>
        </a:p>
      </dgm:t>
    </dgm:pt>
    <dgm:pt modelId="{FF641D12-E979-4662-A828-E3FF078BE489}" type="sibTrans" cxnId="{BB4706F9-7038-4870-9D81-6268E55C2D21}">
      <dgm:prSet/>
      <dgm:spPr/>
      <dgm:t>
        <a:bodyPr/>
        <a:lstStyle/>
        <a:p>
          <a:endParaRPr lang="en-US"/>
        </a:p>
      </dgm:t>
    </dgm:pt>
    <dgm:pt modelId="{E02F353B-DA90-4E5C-80F3-470192C3E0AF}">
      <dgm:prSet custT="1"/>
      <dgm:spPr/>
      <dgm:t>
        <a:bodyPr/>
        <a:lstStyle/>
        <a:p>
          <a:r>
            <a:rPr lang="ar-SA" sz="1050">
              <a:latin typeface="NikoshBAN" pitchFamily="2" charset="0"/>
            </a:rPr>
            <a:t>اَلنَعْتُ</a:t>
          </a:r>
          <a:endParaRPr lang="en-US" sz="1050">
            <a:latin typeface="NikoshBAN" pitchFamily="2" charset="0"/>
            <a:cs typeface="NikoshBAN" pitchFamily="2" charset="0"/>
          </a:endParaRPr>
        </a:p>
      </dgm:t>
    </dgm:pt>
    <dgm:pt modelId="{7C82D365-F881-4953-AB99-21B31747E37C}" type="parTrans" cxnId="{75C4D94C-036B-4A30-B733-3710AB42B2FE}">
      <dgm:prSet/>
      <dgm:spPr/>
      <dgm:t>
        <a:bodyPr/>
        <a:lstStyle/>
        <a:p>
          <a:endParaRPr lang="en-US" sz="4000">
            <a:latin typeface="NikoshBAN" pitchFamily="2" charset="0"/>
            <a:cs typeface="NikoshBAN" pitchFamily="2" charset="0"/>
          </a:endParaRPr>
        </a:p>
      </dgm:t>
    </dgm:pt>
    <dgm:pt modelId="{8A1AC6FE-5E75-4E52-975E-A3CDDCD84D51}" type="sibTrans" cxnId="{75C4D94C-036B-4A30-B733-3710AB42B2FE}">
      <dgm:prSet/>
      <dgm:spPr/>
      <dgm:t>
        <a:bodyPr/>
        <a:lstStyle/>
        <a:p>
          <a:endParaRPr lang="en-US"/>
        </a:p>
      </dgm:t>
    </dgm:pt>
    <dgm:pt modelId="{FFB93AC3-4875-42FB-92F4-A792AAAFE8F2}" type="pres">
      <dgm:prSet presAssocID="{DF87E430-A93B-49D6-A912-6A466CC8D81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B6C9B50-317B-4446-A8BA-1E90BDDBB412}" type="pres">
      <dgm:prSet presAssocID="{8FFD659C-28A1-4900-A21B-C3D5C1212766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F3115CC-1475-4B43-AAB3-EC517DAD3B56}" type="pres">
      <dgm:prSet presAssocID="{8FFD659C-28A1-4900-A21B-C3D5C1212766}" presName="rootComposite1" presStyleCnt="0"/>
      <dgm:spPr/>
      <dgm:t>
        <a:bodyPr/>
        <a:lstStyle/>
        <a:p>
          <a:endParaRPr lang="en-US"/>
        </a:p>
      </dgm:t>
    </dgm:pt>
    <dgm:pt modelId="{253D1917-401B-4BAD-AF87-239A70634F8A}" type="pres">
      <dgm:prSet presAssocID="{8FFD659C-28A1-4900-A21B-C3D5C1212766}" presName="rootText1" presStyleLbl="node0" presStyleIdx="0" presStyleCnt="1" custScaleX="205742" custScaleY="646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7A7240-BFE0-4A54-9E2C-6BC523AEC0B1}" type="pres">
      <dgm:prSet presAssocID="{8FFD659C-28A1-4900-A21B-C3D5C1212766}" presName="rootConnector1" presStyleLbl="node1" presStyleIdx="0" presStyleCnt="0"/>
      <dgm:spPr/>
      <dgm:t>
        <a:bodyPr/>
        <a:lstStyle/>
        <a:p>
          <a:endParaRPr lang="en-US"/>
        </a:p>
      </dgm:t>
    </dgm:pt>
    <dgm:pt modelId="{1705D2E5-621E-4835-B2C3-6663824EFF60}" type="pres">
      <dgm:prSet presAssocID="{8FFD659C-28A1-4900-A21B-C3D5C1212766}" presName="hierChild2" presStyleCnt="0"/>
      <dgm:spPr/>
      <dgm:t>
        <a:bodyPr/>
        <a:lstStyle/>
        <a:p>
          <a:endParaRPr lang="en-US"/>
        </a:p>
      </dgm:t>
    </dgm:pt>
    <dgm:pt modelId="{340E1C26-0388-4094-96B3-79B93AD1496A}" type="pres">
      <dgm:prSet presAssocID="{FC3731EE-F18D-488E-ABE5-167DF96C9A5D}" presName="Name37" presStyleLbl="parChTrans1D2" presStyleIdx="0" presStyleCnt="2" custSzX="4111507" custSzY="215051"/>
      <dgm:spPr/>
      <dgm:t>
        <a:bodyPr/>
        <a:lstStyle/>
        <a:p>
          <a:endParaRPr lang="en-US"/>
        </a:p>
      </dgm:t>
    </dgm:pt>
    <dgm:pt modelId="{2DEE77B5-5D76-46D0-B7C6-DF5AFCD64962}" type="pres">
      <dgm:prSet presAssocID="{F3A2132F-DECB-4299-B91E-71B1203B024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F254201-08C5-47C4-82B8-A989B891A776}" type="pres">
      <dgm:prSet presAssocID="{F3A2132F-DECB-4299-B91E-71B1203B0248}" presName="rootComposite" presStyleCnt="0"/>
      <dgm:spPr/>
      <dgm:t>
        <a:bodyPr/>
        <a:lstStyle/>
        <a:p>
          <a:endParaRPr lang="en-US"/>
        </a:p>
      </dgm:t>
    </dgm:pt>
    <dgm:pt modelId="{FDA3C171-4061-4D7E-8B8F-15483676894F}" type="pres">
      <dgm:prSet presAssocID="{F3A2132F-DECB-4299-B91E-71B1203B0248}" presName="rootText" presStyleLbl="node2" presStyleIdx="0" presStyleCnt="2" custScaleX="205742" custScaleY="646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0A1512-A4CD-4309-B232-886F431BD5C1}" type="pres">
      <dgm:prSet presAssocID="{F3A2132F-DECB-4299-B91E-71B1203B0248}" presName="rootConnector" presStyleLbl="node2" presStyleIdx="0" presStyleCnt="2"/>
      <dgm:spPr/>
      <dgm:t>
        <a:bodyPr/>
        <a:lstStyle/>
        <a:p>
          <a:endParaRPr lang="en-US"/>
        </a:p>
      </dgm:t>
    </dgm:pt>
    <dgm:pt modelId="{19AB9415-7B62-41C1-AB99-F0D5D1C512AD}" type="pres">
      <dgm:prSet presAssocID="{F3A2132F-DECB-4299-B91E-71B1203B0248}" presName="hierChild4" presStyleCnt="0"/>
      <dgm:spPr/>
      <dgm:t>
        <a:bodyPr/>
        <a:lstStyle/>
        <a:p>
          <a:endParaRPr lang="en-US"/>
        </a:p>
      </dgm:t>
    </dgm:pt>
    <dgm:pt modelId="{29990614-C0B4-4744-BA1D-D506DB88FDED}" type="pres">
      <dgm:prSet presAssocID="{71A051D3-DE58-4EEC-9FBE-87F844C480E1}" presName="Name37" presStyleLbl="parChTrans1D3" presStyleIdx="0" presStyleCnt="7" custSzX="1399190" custSzY="215051"/>
      <dgm:spPr/>
      <dgm:t>
        <a:bodyPr/>
        <a:lstStyle/>
        <a:p>
          <a:endParaRPr lang="en-US"/>
        </a:p>
      </dgm:t>
    </dgm:pt>
    <dgm:pt modelId="{D891485C-B887-45C7-A8E4-8F0B7E7BC17F}" type="pres">
      <dgm:prSet presAssocID="{E56F3362-1FF8-4DE1-B86A-F1E6380AC5B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719A0F6-8685-4504-AE91-A1284C2929DA}" type="pres">
      <dgm:prSet presAssocID="{E56F3362-1FF8-4DE1-B86A-F1E6380AC5B7}" presName="rootComposite" presStyleCnt="0"/>
      <dgm:spPr/>
      <dgm:t>
        <a:bodyPr/>
        <a:lstStyle/>
        <a:p>
          <a:endParaRPr lang="en-US"/>
        </a:p>
      </dgm:t>
    </dgm:pt>
    <dgm:pt modelId="{B2C7E2C5-8DDD-4674-BA4B-0AF3CD92EF53}" type="pres">
      <dgm:prSet presAssocID="{E56F3362-1FF8-4DE1-B86A-F1E6380AC5B7}" presName="rootText" presStyleLbl="node3" presStyleIdx="0" presStyleCnt="7" custScaleX="141884" custScaleY="646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FF087B-BE87-41EB-926E-1335FB2CD90D}" type="pres">
      <dgm:prSet presAssocID="{E56F3362-1FF8-4DE1-B86A-F1E6380AC5B7}" presName="rootConnector" presStyleLbl="node3" presStyleIdx="0" presStyleCnt="7"/>
      <dgm:spPr/>
      <dgm:t>
        <a:bodyPr/>
        <a:lstStyle/>
        <a:p>
          <a:endParaRPr lang="en-US"/>
        </a:p>
      </dgm:t>
    </dgm:pt>
    <dgm:pt modelId="{B9364501-25F2-42F1-97E8-9DA00F41343C}" type="pres">
      <dgm:prSet presAssocID="{E56F3362-1FF8-4DE1-B86A-F1E6380AC5B7}" presName="hierChild4" presStyleCnt="0"/>
      <dgm:spPr/>
      <dgm:t>
        <a:bodyPr/>
        <a:lstStyle/>
        <a:p>
          <a:endParaRPr lang="en-US"/>
        </a:p>
      </dgm:t>
    </dgm:pt>
    <dgm:pt modelId="{6C726CD3-B5EE-4B37-A3EE-F23E057C5E60}" type="pres">
      <dgm:prSet presAssocID="{E56F3362-1FF8-4DE1-B86A-F1E6380AC5B7}" presName="hierChild5" presStyleCnt="0"/>
      <dgm:spPr/>
      <dgm:t>
        <a:bodyPr/>
        <a:lstStyle/>
        <a:p>
          <a:endParaRPr lang="en-US"/>
        </a:p>
      </dgm:t>
    </dgm:pt>
    <dgm:pt modelId="{34C8CDBE-6A53-4BE0-8883-3B9AE781B720}" type="pres">
      <dgm:prSet presAssocID="{D5BEE488-1081-4603-A979-CEF086DA2198}" presName="Name37" presStyleLbl="parChTrans1D3" presStyleIdx="1" presStyleCnt="7" custSzX="1399190" custSzY="215051"/>
      <dgm:spPr/>
      <dgm:t>
        <a:bodyPr/>
        <a:lstStyle/>
        <a:p>
          <a:endParaRPr lang="en-US"/>
        </a:p>
      </dgm:t>
    </dgm:pt>
    <dgm:pt modelId="{D58BF441-A2E5-4579-B6A1-4300DB65A333}" type="pres">
      <dgm:prSet presAssocID="{733B1CFD-A9AD-4838-84BE-F8A532C74E8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8B6F5B7-A35C-429A-B6CE-AA6EB61C7606}" type="pres">
      <dgm:prSet presAssocID="{733B1CFD-A9AD-4838-84BE-F8A532C74E8E}" presName="rootComposite" presStyleCnt="0"/>
      <dgm:spPr/>
      <dgm:t>
        <a:bodyPr/>
        <a:lstStyle/>
        <a:p>
          <a:endParaRPr lang="en-US"/>
        </a:p>
      </dgm:t>
    </dgm:pt>
    <dgm:pt modelId="{3B5C194C-98BC-4161-B0EF-A148D8C9A469}" type="pres">
      <dgm:prSet presAssocID="{733B1CFD-A9AD-4838-84BE-F8A532C74E8E}" presName="rootText" presStyleLbl="node3" presStyleIdx="1" presStyleCnt="7" custScaleX="141884" custScaleY="646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34C7A0-A1B1-477E-9F08-E3AD04189669}" type="pres">
      <dgm:prSet presAssocID="{733B1CFD-A9AD-4838-84BE-F8A532C74E8E}" presName="rootConnector" presStyleLbl="node3" presStyleIdx="1" presStyleCnt="7"/>
      <dgm:spPr/>
      <dgm:t>
        <a:bodyPr/>
        <a:lstStyle/>
        <a:p>
          <a:endParaRPr lang="en-US"/>
        </a:p>
      </dgm:t>
    </dgm:pt>
    <dgm:pt modelId="{94B06AFC-048D-437C-B674-263510A20559}" type="pres">
      <dgm:prSet presAssocID="{733B1CFD-A9AD-4838-84BE-F8A532C74E8E}" presName="hierChild4" presStyleCnt="0"/>
      <dgm:spPr/>
      <dgm:t>
        <a:bodyPr/>
        <a:lstStyle/>
        <a:p>
          <a:endParaRPr lang="en-US"/>
        </a:p>
      </dgm:t>
    </dgm:pt>
    <dgm:pt modelId="{F21D7611-4540-4B55-8F31-044F91E23211}" type="pres">
      <dgm:prSet presAssocID="{575242C0-F918-416B-8281-F771049BB55D}" presName="Name37" presStyleLbl="parChTrans1D4" presStyleIdx="0" presStyleCnt="5" custSzX="3281118" custSzY="215051"/>
      <dgm:spPr/>
      <dgm:t>
        <a:bodyPr/>
        <a:lstStyle/>
        <a:p>
          <a:endParaRPr lang="en-US"/>
        </a:p>
      </dgm:t>
    </dgm:pt>
    <dgm:pt modelId="{CE810C67-CCC7-4192-9CA7-62FBDDDE2301}" type="pres">
      <dgm:prSet presAssocID="{854EA8C3-FE91-4A5C-88F3-AAE7F363DC5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5059AD9-DC96-46C9-8112-5D2675C42A93}" type="pres">
      <dgm:prSet presAssocID="{854EA8C3-FE91-4A5C-88F3-AAE7F363DC55}" presName="rootComposite" presStyleCnt="0"/>
      <dgm:spPr/>
      <dgm:t>
        <a:bodyPr/>
        <a:lstStyle/>
        <a:p>
          <a:endParaRPr lang="en-US"/>
        </a:p>
      </dgm:t>
    </dgm:pt>
    <dgm:pt modelId="{F57CF493-9ADD-4B32-BE78-A17F39D60236}" type="pres">
      <dgm:prSet presAssocID="{854EA8C3-FE91-4A5C-88F3-AAE7F363DC55}" presName="rootText" presStyleLbl="node4" presStyleIdx="0" presStyleCnt="5" custScaleX="141884" custScaleY="646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821195-C6F2-4C66-A0D8-95F4D93CE495}" type="pres">
      <dgm:prSet presAssocID="{854EA8C3-FE91-4A5C-88F3-AAE7F363DC55}" presName="rootConnector" presStyleLbl="node4" presStyleIdx="0" presStyleCnt="5"/>
      <dgm:spPr/>
      <dgm:t>
        <a:bodyPr/>
        <a:lstStyle/>
        <a:p>
          <a:endParaRPr lang="en-US"/>
        </a:p>
      </dgm:t>
    </dgm:pt>
    <dgm:pt modelId="{D5F11FDD-DFCF-41E4-ADFB-214F180A81D4}" type="pres">
      <dgm:prSet presAssocID="{854EA8C3-FE91-4A5C-88F3-AAE7F363DC55}" presName="hierChild4" presStyleCnt="0"/>
      <dgm:spPr/>
      <dgm:t>
        <a:bodyPr/>
        <a:lstStyle/>
        <a:p>
          <a:endParaRPr lang="en-US"/>
        </a:p>
      </dgm:t>
    </dgm:pt>
    <dgm:pt modelId="{174DBED2-8DD0-4E97-8D69-55F915D57111}" type="pres">
      <dgm:prSet presAssocID="{854EA8C3-FE91-4A5C-88F3-AAE7F363DC55}" presName="hierChild5" presStyleCnt="0"/>
      <dgm:spPr/>
      <dgm:t>
        <a:bodyPr/>
        <a:lstStyle/>
        <a:p>
          <a:endParaRPr lang="en-US"/>
        </a:p>
      </dgm:t>
    </dgm:pt>
    <dgm:pt modelId="{3BB722D5-DB68-497F-AE71-1EAD05067957}" type="pres">
      <dgm:prSet presAssocID="{17630A5A-3277-4D55-9EF1-57E49BA4752D}" presName="Name37" presStyleLbl="parChTrans1D4" presStyleIdx="1" presStyleCnt="5" custSzX="482737" custSzY="215051"/>
      <dgm:spPr/>
      <dgm:t>
        <a:bodyPr/>
        <a:lstStyle/>
        <a:p>
          <a:endParaRPr lang="en-US"/>
        </a:p>
      </dgm:t>
    </dgm:pt>
    <dgm:pt modelId="{C6F7E938-26B9-481D-B33B-EFE7A6B93CA9}" type="pres">
      <dgm:prSet presAssocID="{9821342D-0AAA-45D0-BDB8-5DF7C3A63CE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661970D-2BB3-4C3E-93D1-237990BC0F0B}" type="pres">
      <dgm:prSet presAssocID="{9821342D-0AAA-45D0-BDB8-5DF7C3A63CEF}" presName="rootComposite" presStyleCnt="0"/>
      <dgm:spPr/>
      <dgm:t>
        <a:bodyPr/>
        <a:lstStyle/>
        <a:p>
          <a:endParaRPr lang="en-US"/>
        </a:p>
      </dgm:t>
    </dgm:pt>
    <dgm:pt modelId="{65E6BC16-E87C-4CD3-9628-D1F3555823B0}" type="pres">
      <dgm:prSet presAssocID="{9821342D-0AAA-45D0-BDB8-5DF7C3A63CEF}" presName="rootText" presStyleLbl="node4" presStyleIdx="1" presStyleCnt="5" custScaleX="141884" custScaleY="646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FCB537-D98E-42E5-98DA-6147FA08C453}" type="pres">
      <dgm:prSet presAssocID="{9821342D-0AAA-45D0-BDB8-5DF7C3A63CEF}" presName="rootConnector" presStyleLbl="node4" presStyleIdx="1" presStyleCnt="5"/>
      <dgm:spPr/>
      <dgm:t>
        <a:bodyPr/>
        <a:lstStyle/>
        <a:p>
          <a:endParaRPr lang="en-US"/>
        </a:p>
      </dgm:t>
    </dgm:pt>
    <dgm:pt modelId="{CC470C31-30EC-48ED-9CB6-2FD3EF67A77D}" type="pres">
      <dgm:prSet presAssocID="{9821342D-0AAA-45D0-BDB8-5DF7C3A63CEF}" presName="hierChild4" presStyleCnt="0"/>
      <dgm:spPr/>
      <dgm:t>
        <a:bodyPr/>
        <a:lstStyle/>
        <a:p>
          <a:endParaRPr lang="en-US"/>
        </a:p>
      </dgm:t>
    </dgm:pt>
    <dgm:pt modelId="{690CA9FF-D801-4FCF-9BA0-06B19DE2F422}" type="pres">
      <dgm:prSet presAssocID="{3EB97729-3947-4DAF-B3E4-6D694C25A2A0}" presName="Name37" presStyleLbl="parChTrans1D4" presStyleIdx="2" presStyleCnt="5" custSzX="321772" custSzY="1383096"/>
      <dgm:spPr/>
      <dgm:t>
        <a:bodyPr/>
        <a:lstStyle/>
        <a:p>
          <a:endParaRPr lang="en-US"/>
        </a:p>
      </dgm:t>
    </dgm:pt>
    <dgm:pt modelId="{73E67FBF-8980-4DE9-B37F-528647EE14B3}" type="pres">
      <dgm:prSet presAssocID="{8453E9B6-8E3B-4F09-908E-9CC75E12C75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0E02B2-6D33-49E7-969E-14D32E1D73DC}" type="pres">
      <dgm:prSet presAssocID="{8453E9B6-8E3B-4F09-908E-9CC75E12C753}" presName="rootComposite" presStyleCnt="0"/>
      <dgm:spPr/>
      <dgm:t>
        <a:bodyPr/>
        <a:lstStyle/>
        <a:p>
          <a:endParaRPr lang="en-US"/>
        </a:p>
      </dgm:t>
    </dgm:pt>
    <dgm:pt modelId="{CC85A4B9-648D-413E-9C12-F8FDCF30E164}" type="pres">
      <dgm:prSet presAssocID="{8453E9B6-8E3B-4F09-908E-9CC75E12C753}" presName="rootText" presStyleLbl="node4" presStyleIdx="2" presStyleCnt="5" custScaleX="153320" custScaleY="440316" custLinFactX="-69640" custLinFactNeighborX="-100000" custLinFactNeighborY="141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024C8B-9AD6-4269-9CB6-516608CDD67A}" type="pres">
      <dgm:prSet presAssocID="{8453E9B6-8E3B-4F09-908E-9CC75E12C753}" presName="rootConnector" presStyleLbl="node4" presStyleIdx="2" presStyleCnt="5"/>
      <dgm:spPr/>
      <dgm:t>
        <a:bodyPr/>
        <a:lstStyle/>
        <a:p>
          <a:endParaRPr lang="en-US"/>
        </a:p>
      </dgm:t>
    </dgm:pt>
    <dgm:pt modelId="{FD01CC51-861F-479B-9594-9148AF914920}" type="pres">
      <dgm:prSet presAssocID="{8453E9B6-8E3B-4F09-908E-9CC75E12C753}" presName="hierChild4" presStyleCnt="0"/>
      <dgm:spPr/>
      <dgm:t>
        <a:bodyPr/>
        <a:lstStyle/>
        <a:p>
          <a:endParaRPr lang="en-US"/>
        </a:p>
      </dgm:t>
    </dgm:pt>
    <dgm:pt modelId="{8A689B64-8042-4210-8DCA-76D571EE1B11}" type="pres">
      <dgm:prSet presAssocID="{8453E9B6-8E3B-4F09-908E-9CC75E12C753}" presName="hierChild5" presStyleCnt="0"/>
      <dgm:spPr/>
      <dgm:t>
        <a:bodyPr/>
        <a:lstStyle/>
        <a:p>
          <a:endParaRPr lang="en-US"/>
        </a:p>
      </dgm:t>
    </dgm:pt>
    <dgm:pt modelId="{91CA2A35-0964-4FED-B1AE-264D67E14F2A}" type="pres">
      <dgm:prSet presAssocID="{9821342D-0AAA-45D0-BDB8-5DF7C3A63CEF}" presName="hierChild5" presStyleCnt="0"/>
      <dgm:spPr/>
      <dgm:t>
        <a:bodyPr/>
        <a:lstStyle/>
        <a:p>
          <a:endParaRPr lang="en-US"/>
        </a:p>
      </dgm:t>
    </dgm:pt>
    <dgm:pt modelId="{7BBAC660-839B-4D5A-AF66-6A267805A26E}" type="pres">
      <dgm:prSet presAssocID="{D80FAC2D-BC88-47EE-9F52-BC76B443AD72}" presName="Name37" presStyleLbl="parChTrans1D4" presStyleIdx="3" presStyleCnt="5" custSzX="3281118" custSzY="215051"/>
      <dgm:spPr/>
      <dgm:t>
        <a:bodyPr/>
        <a:lstStyle/>
        <a:p>
          <a:endParaRPr lang="en-US"/>
        </a:p>
      </dgm:t>
    </dgm:pt>
    <dgm:pt modelId="{21F59996-3D5E-4C6D-9725-18C5513D77AE}" type="pres">
      <dgm:prSet presAssocID="{98CFD407-8A15-450D-B2C8-98728D45E88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C1CEB83-D027-495C-9371-59B229483F1D}" type="pres">
      <dgm:prSet presAssocID="{98CFD407-8A15-450D-B2C8-98728D45E882}" presName="rootComposite" presStyleCnt="0"/>
      <dgm:spPr/>
      <dgm:t>
        <a:bodyPr/>
        <a:lstStyle/>
        <a:p>
          <a:endParaRPr lang="en-US"/>
        </a:p>
      </dgm:t>
    </dgm:pt>
    <dgm:pt modelId="{208C1693-EFDB-46A9-8750-D0FE684DBA20}" type="pres">
      <dgm:prSet presAssocID="{98CFD407-8A15-450D-B2C8-98728D45E882}" presName="rootText" presStyleLbl="node4" presStyleIdx="3" presStyleCnt="5" custScaleX="141884" custScaleY="646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3FCC3B-686E-444E-A7FC-569657DF82F1}" type="pres">
      <dgm:prSet presAssocID="{98CFD407-8A15-450D-B2C8-98728D45E882}" presName="rootConnector" presStyleLbl="node4" presStyleIdx="3" presStyleCnt="5"/>
      <dgm:spPr/>
      <dgm:t>
        <a:bodyPr/>
        <a:lstStyle/>
        <a:p>
          <a:endParaRPr lang="en-US"/>
        </a:p>
      </dgm:t>
    </dgm:pt>
    <dgm:pt modelId="{DE10AB7E-8139-46B2-B26C-F0192FCDC6BF}" type="pres">
      <dgm:prSet presAssocID="{98CFD407-8A15-450D-B2C8-98728D45E882}" presName="hierChild4" presStyleCnt="0"/>
      <dgm:spPr/>
      <dgm:t>
        <a:bodyPr/>
        <a:lstStyle/>
        <a:p>
          <a:endParaRPr lang="en-US"/>
        </a:p>
      </dgm:t>
    </dgm:pt>
    <dgm:pt modelId="{7867CE9D-2DC3-4E39-899F-B85CC6D402EB}" type="pres">
      <dgm:prSet presAssocID="{05552631-2D47-4E49-89E7-54E6A238C329}" presName="Name37" presStyleLbl="parChTrans1D4" presStyleIdx="4" presStyleCnt="5" custSzX="321772" custSzY="1089187"/>
      <dgm:spPr/>
      <dgm:t>
        <a:bodyPr/>
        <a:lstStyle/>
        <a:p>
          <a:endParaRPr lang="en-US"/>
        </a:p>
      </dgm:t>
    </dgm:pt>
    <dgm:pt modelId="{A90B4E73-7C4C-4994-B7BB-581C6E57B9B1}" type="pres">
      <dgm:prSet presAssocID="{CBC06071-36C5-415A-8269-478B76F57FA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D52AF73-B3A1-432E-8E41-1CD52BC93C18}" type="pres">
      <dgm:prSet presAssocID="{CBC06071-36C5-415A-8269-478B76F57FAA}" presName="rootComposite" presStyleCnt="0"/>
      <dgm:spPr/>
      <dgm:t>
        <a:bodyPr/>
        <a:lstStyle/>
        <a:p>
          <a:endParaRPr lang="en-US"/>
        </a:p>
      </dgm:t>
    </dgm:pt>
    <dgm:pt modelId="{D01DB378-521A-4CEA-8B90-D5A3E865F2F7}" type="pres">
      <dgm:prSet presAssocID="{CBC06071-36C5-415A-8269-478B76F57FAA}" presName="rootText" presStyleLbl="node4" presStyleIdx="4" presStyleCnt="5" custScaleX="175150" custScaleY="329521" custLinFactX="-38366" custLinFactNeighborX="-100000" custLinFactNeighborY="80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9E7E89-280E-4D6A-ADC3-27979E6A472F}" type="pres">
      <dgm:prSet presAssocID="{CBC06071-36C5-415A-8269-478B76F57FAA}" presName="rootConnector" presStyleLbl="node4" presStyleIdx="4" presStyleCnt="5"/>
      <dgm:spPr/>
      <dgm:t>
        <a:bodyPr/>
        <a:lstStyle/>
        <a:p>
          <a:endParaRPr lang="en-US"/>
        </a:p>
      </dgm:t>
    </dgm:pt>
    <dgm:pt modelId="{7E7AEA63-C5D1-4543-A158-673DE951A6C4}" type="pres">
      <dgm:prSet presAssocID="{CBC06071-36C5-415A-8269-478B76F57FAA}" presName="hierChild4" presStyleCnt="0"/>
      <dgm:spPr/>
      <dgm:t>
        <a:bodyPr/>
        <a:lstStyle/>
        <a:p>
          <a:endParaRPr lang="en-US"/>
        </a:p>
      </dgm:t>
    </dgm:pt>
    <dgm:pt modelId="{1F383F64-0ACE-4844-A35A-AAB54032587D}" type="pres">
      <dgm:prSet presAssocID="{CBC06071-36C5-415A-8269-478B76F57FAA}" presName="hierChild5" presStyleCnt="0"/>
      <dgm:spPr/>
      <dgm:t>
        <a:bodyPr/>
        <a:lstStyle/>
        <a:p>
          <a:endParaRPr lang="en-US"/>
        </a:p>
      </dgm:t>
    </dgm:pt>
    <dgm:pt modelId="{818FD159-1FB0-4F56-AEB5-3B48EC491449}" type="pres">
      <dgm:prSet presAssocID="{98CFD407-8A15-450D-B2C8-98728D45E882}" presName="hierChild5" presStyleCnt="0"/>
      <dgm:spPr/>
      <dgm:t>
        <a:bodyPr/>
        <a:lstStyle/>
        <a:p>
          <a:endParaRPr lang="en-US"/>
        </a:p>
      </dgm:t>
    </dgm:pt>
    <dgm:pt modelId="{9BD4597D-780D-4AF4-93B1-6B88948AA7F6}" type="pres">
      <dgm:prSet presAssocID="{733B1CFD-A9AD-4838-84BE-F8A532C74E8E}" presName="hierChild5" presStyleCnt="0"/>
      <dgm:spPr/>
      <dgm:t>
        <a:bodyPr/>
        <a:lstStyle/>
        <a:p>
          <a:endParaRPr lang="en-US"/>
        </a:p>
      </dgm:t>
    </dgm:pt>
    <dgm:pt modelId="{E3602CF0-79EE-4652-B253-5B4A284E47C5}" type="pres">
      <dgm:prSet presAssocID="{F3A2132F-DECB-4299-B91E-71B1203B0248}" presName="hierChild5" presStyleCnt="0"/>
      <dgm:spPr/>
      <dgm:t>
        <a:bodyPr/>
        <a:lstStyle/>
        <a:p>
          <a:endParaRPr lang="en-US"/>
        </a:p>
      </dgm:t>
    </dgm:pt>
    <dgm:pt modelId="{CC801D2F-ABCF-4323-8EEF-B2EF104326DF}" type="pres">
      <dgm:prSet presAssocID="{06CF62CD-B8D9-430A-8532-DD85DFC7BA06}" presName="Name37" presStyleLbl="parChTrans1D2" presStyleIdx="1" presStyleCnt="2" custSzX="4111507" custSzY="215051"/>
      <dgm:spPr/>
      <dgm:t>
        <a:bodyPr/>
        <a:lstStyle/>
        <a:p>
          <a:endParaRPr lang="en-US"/>
        </a:p>
      </dgm:t>
    </dgm:pt>
    <dgm:pt modelId="{8C371743-3F0B-4275-9EE2-FCFB171D2470}" type="pres">
      <dgm:prSet presAssocID="{2F290E6A-27C9-40DF-965F-7EEF6FDE9AA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A969E6F-0A65-41DE-AE12-516A17FFC200}" type="pres">
      <dgm:prSet presAssocID="{2F290E6A-27C9-40DF-965F-7EEF6FDE9AA5}" presName="rootComposite" presStyleCnt="0"/>
      <dgm:spPr/>
      <dgm:t>
        <a:bodyPr/>
        <a:lstStyle/>
        <a:p>
          <a:endParaRPr lang="en-US"/>
        </a:p>
      </dgm:t>
    </dgm:pt>
    <dgm:pt modelId="{B9AA7B36-5B77-45E8-AF0C-6E53B9141801}" type="pres">
      <dgm:prSet presAssocID="{2F290E6A-27C9-40DF-965F-7EEF6FDE9AA5}" presName="rootText" presStyleLbl="node2" presStyleIdx="1" presStyleCnt="2" custScaleX="205742" custScaleY="646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C941FE-CC59-4B48-A1F7-59CF828D1BA1}" type="pres">
      <dgm:prSet presAssocID="{2F290E6A-27C9-40DF-965F-7EEF6FDE9AA5}" presName="rootConnector" presStyleLbl="node2" presStyleIdx="1" presStyleCnt="2"/>
      <dgm:spPr/>
      <dgm:t>
        <a:bodyPr/>
        <a:lstStyle/>
        <a:p>
          <a:endParaRPr lang="en-US"/>
        </a:p>
      </dgm:t>
    </dgm:pt>
    <dgm:pt modelId="{7370C575-E919-4EC9-AD9E-6E9517EBABAB}" type="pres">
      <dgm:prSet presAssocID="{2F290E6A-27C9-40DF-965F-7EEF6FDE9AA5}" presName="hierChild4" presStyleCnt="0"/>
      <dgm:spPr/>
      <dgm:t>
        <a:bodyPr/>
        <a:lstStyle/>
        <a:p>
          <a:endParaRPr lang="en-US"/>
        </a:p>
      </dgm:t>
    </dgm:pt>
    <dgm:pt modelId="{1D250F21-14B9-4E6A-97A3-8C78E2D3AB30}" type="pres">
      <dgm:prSet presAssocID="{1DDFBCDD-6121-4A12-98D0-6143E21A6B15}" presName="Name37" presStyleLbl="parChTrans1D3" presStyleIdx="2" presStyleCnt="7" custSzX="471975" custSzY="446597"/>
      <dgm:spPr/>
      <dgm:t>
        <a:bodyPr/>
        <a:lstStyle/>
        <a:p>
          <a:endParaRPr lang="en-US"/>
        </a:p>
      </dgm:t>
    </dgm:pt>
    <dgm:pt modelId="{3B4D9FED-D40A-4BE2-92A9-447CC3E6A7B9}" type="pres">
      <dgm:prSet presAssocID="{90EB4310-FCCF-46B5-AC14-A6B3165DA81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C2F9B15-81E2-49FC-A019-BC1229C9CA2A}" type="pres">
      <dgm:prSet presAssocID="{90EB4310-FCCF-46B5-AC14-A6B3165DA817}" presName="rootComposite" presStyleCnt="0"/>
      <dgm:spPr/>
      <dgm:t>
        <a:bodyPr/>
        <a:lstStyle/>
        <a:p>
          <a:endParaRPr lang="en-US"/>
        </a:p>
      </dgm:t>
    </dgm:pt>
    <dgm:pt modelId="{0C7D4201-59B5-4666-8840-B39348C0139D}" type="pres">
      <dgm:prSet presAssocID="{90EB4310-FCCF-46B5-AC14-A6B3165DA817}" presName="rootText" presStyleLbl="node3" presStyleIdx="2" presStyleCnt="7" custScaleX="130494" custScaleY="64612" custLinFactNeighborX="173" custLinFactNeighborY="1174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9B6C06-A509-4922-B129-28E66A3D35DF}" type="pres">
      <dgm:prSet presAssocID="{90EB4310-FCCF-46B5-AC14-A6B3165DA817}" presName="rootConnector" presStyleLbl="node3" presStyleIdx="2" presStyleCnt="7"/>
      <dgm:spPr/>
      <dgm:t>
        <a:bodyPr/>
        <a:lstStyle/>
        <a:p>
          <a:endParaRPr lang="en-US"/>
        </a:p>
      </dgm:t>
    </dgm:pt>
    <dgm:pt modelId="{3CCF95B7-3412-40BF-9B86-1F2F7C645922}" type="pres">
      <dgm:prSet presAssocID="{90EB4310-FCCF-46B5-AC14-A6B3165DA817}" presName="hierChild4" presStyleCnt="0"/>
      <dgm:spPr/>
      <dgm:t>
        <a:bodyPr/>
        <a:lstStyle/>
        <a:p>
          <a:endParaRPr lang="en-US"/>
        </a:p>
      </dgm:t>
    </dgm:pt>
    <dgm:pt modelId="{31C67DE5-BFE3-4217-8C1C-40FA1496C6BC}" type="pres">
      <dgm:prSet presAssocID="{90EB4310-FCCF-46B5-AC14-A6B3165DA817}" presName="hierChild5" presStyleCnt="0"/>
      <dgm:spPr/>
      <dgm:t>
        <a:bodyPr/>
        <a:lstStyle/>
        <a:p>
          <a:endParaRPr lang="en-US"/>
        </a:p>
      </dgm:t>
    </dgm:pt>
    <dgm:pt modelId="{4DBFB2F8-AC71-4ED4-A986-5B7BD9B98D15}" type="pres">
      <dgm:prSet presAssocID="{58859470-6F3C-49EF-AD54-A087BD8AA952}" presName="Name37" presStyleLbl="parChTrans1D3" presStyleIdx="3" presStyleCnt="7" custSzX="466593" custSzY="944297"/>
      <dgm:spPr/>
      <dgm:t>
        <a:bodyPr/>
        <a:lstStyle/>
        <a:p>
          <a:endParaRPr lang="en-US"/>
        </a:p>
      </dgm:t>
    </dgm:pt>
    <dgm:pt modelId="{1ED5B0D7-A33D-4776-9EBF-A471BE3D4365}" type="pres">
      <dgm:prSet presAssocID="{6233C2D3-4029-4A49-9007-D5F6DCE3FC0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E459FA-3C8D-48FD-AAA1-695E54C2E9F3}" type="pres">
      <dgm:prSet presAssocID="{6233C2D3-4029-4A49-9007-D5F6DCE3FC02}" presName="rootComposite" presStyleCnt="0"/>
      <dgm:spPr/>
      <dgm:t>
        <a:bodyPr/>
        <a:lstStyle/>
        <a:p>
          <a:endParaRPr lang="en-US"/>
        </a:p>
      </dgm:t>
    </dgm:pt>
    <dgm:pt modelId="{A280148F-3C84-49B2-99B5-293564F93208}" type="pres">
      <dgm:prSet presAssocID="{6233C2D3-4029-4A49-9007-D5F6DCE3FC02}" presName="rootText" presStyleLbl="node3" presStyleIdx="3" presStyleCnt="7" custScaleX="130494" custScaleY="646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1D5B0A-9546-4070-833A-4C0A9A1C508A}" type="pres">
      <dgm:prSet presAssocID="{6233C2D3-4029-4A49-9007-D5F6DCE3FC02}" presName="rootConnector" presStyleLbl="node3" presStyleIdx="3" presStyleCnt="7"/>
      <dgm:spPr/>
      <dgm:t>
        <a:bodyPr/>
        <a:lstStyle/>
        <a:p>
          <a:endParaRPr lang="en-US"/>
        </a:p>
      </dgm:t>
    </dgm:pt>
    <dgm:pt modelId="{5B9B0567-FA79-4877-AED1-5149AE411B57}" type="pres">
      <dgm:prSet presAssocID="{6233C2D3-4029-4A49-9007-D5F6DCE3FC02}" presName="hierChild4" presStyleCnt="0"/>
      <dgm:spPr/>
      <dgm:t>
        <a:bodyPr/>
        <a:lstStyle/>
        <a:p>
          <a:endParaRPr lang="en-US"/>
        </a:p>
      </dgm:t>
    </dgm:pt>
    <dgm:pt modelId="{72F5F144-2D9B-431F-BB0C-9FDA94C5B072}" type="pres">
      <dgm:prSet presAssocID="{6233C2D3-4029-4A49-9007-D5F6DCE3FC02}" presName="hierChild5" presStyleCnt="0"/>
      <dgm:spPr/>
      <dgm:t>
        <a:bodyPr/>
        <a:lstStyle/>
        <a:p>
          <a:endParaRPr lang="en-US"/>
        </a:p>
      </dgm:t>
    </dgm:pt>
    <dgm:pt modelId="{970A17A1-AB18-4CAF-BD37-E44358A93BFA}" type="pres">
      <dgm:prSet presAssocID="{5376C349-5676-496C-A1C4-A78B20EA5A0B}" presName="Name37" presStyleLbl="parChTrans1D3" presStyleIdx="4" presStyleCnt="7" custSzX="466593" custSzY="1502144"/>
      <dgm:spPr/>
      <dgm:t>
        <a:bodyPr/>
        <a:lstStyle/>
        <a:p>
          <a:endParaRPr lang="en-US"/>
        </a:p>
      </dgm:t>
    </dgm:pt>
    <dgm:pt modelId="{1EB91FC0-32C7-4120-B7D4-5389C1EAD89C}" type="pres">
      <dgm:prSet presAssocID="{B5E2ADB8-06EE-42A8-9756-C6B7FDB6B20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ADEC418-0B95-459D-8F93-12EE31C3AE20}" type="pres">
      <dgm:prSet presAssocID="{B5E2ADB8-06EE-42A8-9756-C6B7FDB6B207}" presName="rootComposite" presStyleCnt="0"/>
      <dgm:spPr/>
      <dgm:t>
        <a:bodyPr/>
        <a:lstStyle/>
        <a:p>
          <a:endParaRPr lang="en-US"/>
        </a:p>
      </dgm:t>
    </dgm:pt>
    <dgm:pt modelId="{56C3FF5F-8849-4198-ACC3-755C157D0897}" type="pres">
      <dgm:prSet presAssocID="{B5E2ADB8-06EE-42A8-9756-C6B7FDB6B207}" presName="rootText" presStyleLbl="node3" presStyleIdx="4" presStyleCnt="7" custScaleX="130494" custScaleY="646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E503B7-1614-4A74-B455-02D27B89F525}" type="pres">
      <dgm:prSet presAssocID="{B5E2ADB8-06EE-42A8-9756-C6B7FDB6B207}" presName="rootConnector" presStyleLbl="node3" presStyleIdx="4" presStyleCnt="7"/>
      <dgm:spPr/>
      <dgm:t>
        <a:bodyPr/>
        <a:lstStyle/>
        <a:p>
          <a:endParaRPr lang="en-US"/>
        </a:p>
      </dgm:t>
    </dgm:pt>
    <dgm:pt modelId="{4B9DB48C-F15C-4D9B-99F5-2E96864683A4}" type="pres">
      <dgm:prSet presAssocID="{B5E2ADB8-06EE-42A8-9756-C6B7FDB6B207}" presName="hierChild4" presStyleCnt="0"/>
      <dgm:spPr/>
      <dgm:t>
        <a:bodyPr/>
        <a:lstStyle/>
        <a:p>
          <a:endParaRPr lang="en-US"/>
        </a:p>
      </dgm:t>
    </dgm:pt>
    <dgm:pt modelId="{FFCA492A-E209-40A5-95F9-D7FC2B8C0CBE}" type="pres">
      <dgm:prSet presAssocID="{B5E2ADB8-06EE-42A8-9756-C6B7FDB6B207}" presName="hierChild5" presStyleCnt="0"/>
      <dgm:spPr/>
      <dgm:t>
        <a:bodyPr/>
        <a:lstStyle/>
        <a:p>
          <a:endParaRPr lang="en-US"/>
        </a:p>
      </dgm:t>
    </dgm:pt>
    <dgm:pt modelId="{673F1B98-B009-4EE7-859C-AB0A29BC3686}" type="pres">
      <dgm:prSet presAssocID="{A8AD1C99-D87E-4C24-A315-CB250F2CDCFD}" presName="Name37" presStyleLbl="parChTrans1D3" presStyleIdx="5" presStyleCnt="7" custSzX="466593" custSzY="2059992"/>
      <dgm:spPr/>
      <dgm:t>
        <a:bodyPr/>
        <a:lstStyle/>
        <a:p>
          <a:endParaRPr lang="en-US"/>
        </a:p>
      </dgm:t>
    </dgm:pt>
    <dgm:pt modelId="{1E10BEA4-4423-4510-92F7-145EED3CF0F9}" type="pres">
      <dgm:prSet presAssocID="{AEF9122A-E334-4285-B2B3-B677F205CAF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3ADCBA5-A04B-4E6A-8AD0-90339E87FD30}" type="pres">
      <dgm:prSet presAssocID="{AEF9122A-E334-4285-B2B3-B677F205CAF9}" presName="rootComposite" presStyleCnt="0"/>
      <dgm:spPr/>
      <dgm:t>
        <a:bodyPr/>
        <a:lstStyle/>
        <a:p>
          <a:endParaRPr lang="en-US"/>
        </a:p>
      </dgm:t>
    </dgm:pt>
    <dgm:pt modelId="{4E64041C-68E4-4B6C-892B-BFEEBFB113DE}" type="pres">
      <dgm:prSet presAssocID="{AEF9122A-E334-4285-B2B3-B677F205CAF9}" presName="rootText" presStyleLbl="node3" presStyleIdx="5" presStyleCnt="7" custScaleX="130494" custScaleY="646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CCA515-4DCA-4BDF-BD7C-DD76B8FE16CF}" type="pres">
      <dgm:prSet presAssocID="{AEF9122A-E334-4285-B2B3-B677F205CAF9}" presName="rootConnector" presStyleLbl="node3" presStyleIdx="5" presStyleCnt="7"/>
      <dgm:spPr/>
      <dgm:t>
        <a:bodyPr/>
        <a:lstStyle/>
        <a:p>
          <a:endParaRPr lang="en-US"/>
        </a:p>
      </dgm:t>
    </dgm:pt>
    <dgm:pt modelId="{99DBAC9D-98A0-4A16-B230-E9A25CEEEF80}" type="pres">
      <dgm:prSet presAssocID="{AEF9122A-E334-4285-B2B3-B677F205CAF9}" presName="hierChild4" presStyleCnt="0"/>
      <dgm:spPr/>
      <dgm:t>
        <a:bodyPr/>
        <a:lstStyle/>
        <a:p>
          <a:endParaRPr lang="en-US"/>
        </a:p>
      </dgm:t>
    </dgm:pt>
    <dgm:pt modelId="{54B6BB1E-AD2B-4E62-8D2A-96DD18E5F5AC}" type="pres">
      <dgm:prSet presAssocID="{AEF9122A-E334-4285-B2B3-B677F205CAF9}" presName="hierChild5" presStyleCnt="0"/>
      <dgm:spPr/>
      <dgm:t>
        <a:bodyPr/>
        <a:lstStyle/>
        <a:p>
          <a:endParaRPr lang="en-US"/>
        </a:p>
      </dgm:t>
    </dgm:pt>
    <dgm:pt modelId="{5349767B-6D34-4B87-BE03-097D2EAD487F}" type="pres">
      <dgm:prSet presAssocID="{7C82D365-F881-4953-AB99-21B31747E37C}" presName="Name37" presStyleLbl="parChTrans1D3" presStyleIdx="6" presStyleCnt="7" custSzX="466593" custSzY="2617840"/>
      <dgm:spPr/>
      <dgm:t>
        <a:bodyPr/>
        <a:lstStyle/>
        <a:p>
          <a:endParaRPr lang="en-US"/>
        </a:p>
      </dgm:t>
    </dgm:pt>
    <dgm:pt modelId="{82B9A4C4-660B-408C-AF7A-2DDD0CDC99C9}" type="pres">
      <dgm:prSet presAssocID="{E02F353B-DA90-4E5C-80F3-470192C3E0A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3C10D2A-6B34-4827-BF7F-09DFD1588742}" type="pres">
      <dgm:prSet presAssocID="{E02F353B-DA90-4E5C-80F3-470192C3E0AF}" presName="rootComposite" presStyleCnt="0"/>
      <dgm:spPr/>
      <dgm:t>
        <a:bodyPr/>
        <a:lstStyle/>
        <a:p>
          <a:endParaRPr lang="en-US"/>
        </a:p>
      </dgm:t>
    </dgm:pt>
    <dgm:pt modelId="{166C59A0-93E3-416C-A737-7FA571531011}" type="pres">
      <dgm:prSet presAssocID="{E02F353B-DA90-4E5C-80F3-470192C3E0AF}" presName="rootText" presStyleLbl="node3" presStyleIdx="6" presStyleCnt="7" custScaleX="130494" custScaleY="646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BD44E2-0FFC-4363-89FA-E4C611DA4D39}" type="pres">
      <dgm:prSet presAssocID="{E02F353B-DA90-4E5C-80F3-470192C3E0AF}" presName="rootConnector" presStyleLbl="node3" presStyleIdx="6" presStyleCnt="7"/>
      <dgm:spPr/>
      <dgm:t>
        <a:bodyPr/>
        <a:lstStyle/>
        <a:p>
          <a:endParaRPr lang="en-US"/>
        </a:p>
      </dgm:t>
    </dgm:pt>
    <dgm:pt modelId="{315CC4D5-A3C5-47F0-9CA4-50D8A39143A2}" type="pres">
      <dgm:prSet presAssocID="{E02F353B-DA90-4E5C-80F3-470192C3E0AF}" presName="hierChild4" presStyleCnt="0"/>
      <dgm:spPr/>
      <dgm:t>
        <a:bodyPr/>
        <a:lstStyle/>
        <a:p>
          <a:endParaRPr lang="en-US"/>
        </a:p>
      </dgm:t>
    </dgm:pt>
    <dgm:pt modelId="{E24BDB97-2F59-484D-8918-2948B87D120F}" type="pres">
      <dgm:prSet presAssocID="{E02F353B-DA90-4E5C-80F3-470192C3E0AF}" presName="hierChild5" presStyleCnt="0"/>
      <dgm:spPr/>
      <dgm:t>
        <a:bodyPr/>
        <a:lstStyle/>
        <a:p>
          <a:endParaRPr lang="en-US"/>
        </a:p>
      </dgm:t>
    </dgm:pt>
    <dgm:pt modelId="{34E494C0-8600-4E11-9262-F21776543D14}" type="pres">
      <dgm:prSet presAssocID="{2F290E6A-27C9-40DF-965F-7EEF6FDE9AA5}" presName="hierChild5" presStyleCnt="0"/>
      <dgm:spPr/>
      <dgm:t>
        <a:bodyPr/>
        <a:lstStyle/>
        <a:p>
          <a:endParaRPr lang="en-US"/>
        </a:p>
      </dgm:t>
    </dgm:pt>
    <dgm:pt modelId="{F9BB4E89-878E-4020-A8FA-FF9F812D3395}" type="pres">
      <dgm:prSet presAssocID="{8FFD659C-28A1-4900-A21B-C3D5C1212766}" presName="hierChild3" presStyleCnt="0"/>
      <dgm:spPr/>
      <dgm:t>
        <a:bodyPr/>
        <a:lstStyle/>
        <a:p>
          <a:endParaRPr lang="en-US"/>
        </a:p>
      </dgm:t>
    </dgm:pt>
  </dgm:ptLst>
  <dgm:cxnLst>
    <dgm:cxn modelId="{1DC605D1-1D91-4461-B51F-955CAFF5D27C}" type="presOf" srcId="{98CFD407-8A15-450D-B2C8-98728D45E882}" destId="{2A3FCC3B-686E-444E-A7FC-569657DF82F1}" srcOrd="1" destOrd="0" presId="urn:microsoft.com/office/officeart/2005/8/layout/orgChart1"/>
    <dgm:cxn modelId="{14EDACFF-B29E-45FA-9D41-BED1CA5F4497}" type="presOf" srcId="{DF87E430-A93B-49D6-A912-6A466CC8D811}" destId="{FFB93AC3-4875-42FB-92F4-A792AAAFE8F2}" srcOrd="0" destOrd="0" presId="urn:microsoft.com/office/officeart/2005/8/layout/orgChart1"/>
    <dgm:cxn modelId="{59351D53-6925-4819-A5BA-38176697FEB4}" type="presOf" srcId="{8453E9B6-8E3B-4F09-908E-9CC75E12C753}" destId="{CC85A4B9-648D-413E-9C12-F8FDCF30E164}" srcOrd="0" destOrd="0" presId="urn:microsoft.com/office/officeart/2005/8/layout/orgChart1"/>
    <dgm:cxn modelId="{97B3E266-73C3-4247-96E7-69E4E8E5FB06}" type="presOf" srcId="{E02F353B-DA90-4E5C-80F3-470192C3E0AF}" destId="{8CBD44E2-0FFC-4363-89FA-E4C611DA4D39}" srcOrd="1" destOrd="0" presId="urn:microsoft.com/office/officeart/2005/8/layout/orgChart1"/>
    <dgm:cxn modelId="{2AF03238-99A6-4CCD-BC8B-F18DA6A3B81F}" type="presOf" srcId="{2F290E6A-27C9-40DF-965F-7EEF6FDE9AA5}" destId="{BAC941FE-CC59-4B48-A1F7-59CF828D1BA1}" srcOrd="1" destOrd="0" presId="urn:microsoft.com/office/officeart/2005/8/layout/orgChart1"/>
    <dgm:cxn modelId="{0DA30A8A-EA7F-446F-9C07-3C61D47016F8}" type="presOf" srcId="{F3A2132F-DECB-4299-B91E-71B1203B0248}" destId="{FDA3C171-4061-4D7E-8B8F-15483676894F}" srcOrd="0" destOrd="0" presId="urn:microsoft.com/office/officeart/2005/8/layout/orgChart1"/>
    <dgm:cxn modelId="{B0AD021A-6F0F-4185-87E8-EDD6F835C364}" type="presOf" srcId="{71A051D3-DE58-4EEC-9FBE-87F844C480E1}" destId="{29990614-C0B4-4744-BA1D-D506DB88FDED}" srcOrd="0" destOrd="0" presId="urn:microsoft.com/office/officeart/2005/8/layout/orgChart1"/>
    <dgm:cxn modelId="{B2C645B9-76DF-41D4-8A0E-A9B863350DEB}" type="presOf" srcId="{3EB97729-3947-4DAF-B3E4-6D694C25A2A0}" destId="{690CA9FF-D801-4FCF-9BA0-06B19DE2F422}" srcOrd="0" destOrd="0" presId="urn:microsoft.com/office/officeart/2005/8/layout/orgChart1"/>
    <dgm:cxn modelId="{36E62453-CF1F-4F1F-92A1-43DA73CFC56A}" srcId="{2F290E6A-27C9-40DF-965F-7EEF6FDE9AA5}" destId="{B5E2ADB8-06EE-42A8-9756-C6B7FDB6B207}" srcOrd="2" destOrd="0" parTransId="{5376C349-5676-496C-A1C4-A78B20EA5A0B}" sibTransId="{47DAE674-EA05-490A-A108-C31C32E54DE0}"/>
    <dgm:cxn modelId="{E7ACE891-4D5E-4B9E-8282-82ABA3447278}" type="presOf" srcId="{98CFD407-8A15-450D-B2C8-98728D45E882}" destId="{208C1693-EFDB-46A9-8750-D0FE684DBA20}" srcOrd="0" destOrd="0" presId="urn:microsoft.com/office/officeart/2005/8/layout/orgChart1"/>
    <dgm:cxn modelId="{4BF76F15-F4F1-4023-8E3A-7B95B97EE074}" type="presOf" srcId="{E02F353B-DA90-4E5C-80F3-470192C3E0AF}" destId="{166C59A0-93E3-416C-A737-7FA571531011}" srcOrd="0" destOrd="0" presId="urn:microsoft.com/office/officeart/2005/8/layout/orgChart1"/>
    <dgm:cxn modelId="{138138E2-D7F5-46D1-A47D-081630625E1C}" type="presOf" srcId="{F3A2132F-DECB-4299-B91E-71B1203B0248}" destId="{7D0A1512-A4CD-4309-B232-886F431BD5C1}" srcOrd="1" destOrd="0" presId="urn:microsoft.com/office/officeart/2005/8/layout/orgChart1"/>
    <dgm:cxn modelId="{69C1BB07-D8BA-4291-B01E-2010DB4519D4}" srcId="{DF87E430-A93B-49D6-A912-6A466CC8D811}" destId="{8FFD659C-28A1-4900-A21B-C3D5C1212766}" srcOrd="0" destOrd="0" parTransId="{5A4406E5-C59D-4B33-8556-8064F5DD1EF0}" sibTransId="{994C6E0D-6240-4732-A7DF-23994DAB92DA}"/>
    <dgm:cxn modelId="{8636A910-9FEB-46F7-B8AD-698666DA36EE}" type="presOf" srcId="{854EA8C3-FE91-4A5C-88F3-AAE7F363DC55}" destId="{07821195-C6F2-4C66-A0D8-95F4D93CE495}" srcOrd="1" destOrd="0" presId="urn:microsoft.com/office/officeart/2005/8/layout/orgChart1"/>
    <dgm:cxn modelId="{E913C4CA-77AE-414F-A1F3-D117A3C27E3A}" type="presOf" srcId="{E56F3362-1FF8-4DE1-B86A-F1E6380AC5B7}" destId="{B2C7E2C5-8DDD-4674-BA4B-0AF3CD92EF53}" srcOrd="0" destOrd="0" presId="urn:microsoft.com/office/officeart/2005/8/layout/orgChart1"/>
    <dgm:cxn modelId="{C55EA840-83A3-4946-8B6F-A131346D020D}" type="presOf" srcId="{FC3731EE-F18D-488E-ABE5-167DF96C9A5D}" destId="{340E1C26-0388-4094-96B3-79B93AD1496A}" srcOrd="0" destOrd="0" presId="urn:microsoft.com/office/officeart/2005/8/layout/orgChart1"/>
    <dgm:cxn modelId="{8AB1B0AE-BDE6-4C42-BE67-8119CA453F86}" type="presOf" srcId="{733B1CFD-A9AD-4838-84BE-F8A532C74E8E}" destId="{A134C7A0-A1B1-477E-9F08-E3AD04189669}" srcOrd="1" destOrd="0" presId="urn:microsoft.com/office/officeart/2005/8/layout/orgChart1"/>
    <dgm:cxn modelId="{BB4706F9-7038-4870-9D81-6268E55C2D21}" srcId="{2F290E6A-27C9-40DF-965F-7EEF6FDE9AA5}" destId="{AEF9122A-E334-4285-B2B3-B677F205CAF9}" srcOrd="3" destOrd="0" parTransId="{A8AD1C99-D87E-4C24-A315-CB250F2CDCFD}" sibTransId="{FF641D12-E979-4662-A828-E3FF078BE489}"/>
    <dgm:cxn modelId="{EA621BDE-824B-4B0F-A882-A8E49B13D0A6}" srcId="{9821342D-0AAA-45D0-BDB8-5DF7C3A63CEF}" destId="{8453E9B6-8E3B-4F09-908E-9CC75E12C753}" srcOrd="0" destOrd="0" parTransId="{3EB97729-3947-4DAF-B3E4-6D694C25A2A0}" sibTransId="{4869109A-472B-4CD8-B674-EC4AC246821B}"/>
    <dgm:cxn modelId="{1A236024-0610-44A3-B8B8-5D6781AA891A}" type="presOf" srcId="{9821342D-0AAA-45D0-BDB8-5DF7C3A63CEF}" destId="{65E6BC16-E87C-4CD3-9628-D1F3555823B0}" srcOrd="0" destOrd="0" presId="urn:microsoft.com/office/officeart/2005/8/layout/orgChart1"/>
    <dgm:cxn modelId="{1B323281-E60E-4F7E-8F7D-11F941CADF82}" srcId="{F3A2132F-DECB-4299-B91E-71B1203B0248}" destId="{E56F3362-1FF8-4DE1-B86A-F1E6380AC5B7}" srcOrd="0" destOrd="0" parTransId="{71A051D3-DE58-4EEC-9FBE-87F844C480E1}" sibTransId="{24218844-B178-4E40-A27F-9BE01CE1E120}"/>
    <dgm:cxn modelId="{8E9B009F-DD96-45C1-A686-0E17404F62A0}" srcId="{2F290E6A-27C9-40DF-965F-7EEF6FDE9AA5}" destId="{90EB4310-FCCF-46B5-AC14-A6B3165DA817}" srcOrd="0" destOrd="0" parTransId="{1DDFBCDD-6121-4A12-98D0-6143E21A6B15}" sibTransId="{73B0604A-46B8-42B2-995F-DD3BF556934F}"/>
    <dgm:cxn modelId="{F95F12AB-3DE2-433A-B2F1-91EF5130B604}" type="presOf" srcId="{CBC06071-36C5-415A-8269-478B76F57FAA}" destId="{D01DB378-521A-4CEA-8B90-D5A3E865F2F7}" srcOrd="0" destOrd="0" presId="urn:microsoft.com/office/officeart/2005/8/layout/orgChart1"/>
    <dgm:cxn modelId="{6D9DA3C8-845E-4EA4-B7D5-B5A2E2F997BD}" type="presOf" srcId="{AEF9122A-E334-4285-B2B3-B677F205CAF9}" destId="{4E64041C-68E4-4B6C-892B-BFEEBFB113DE}" srcOrd="0" destOrd="0" presId="urn:microsoft.com/office/officeart/2005/8/layout/orgChart1"/>
    <dgm:cxn modelId="{3EED313C-56F3-4ED2-9C98-FE09CB636B6A}" type="presOf" srcId="{90EB4310-FCCF-46B5-AC14-A6B3165DA817}" destId="{059B6C06-A509-4922-B129-28E66A3D35DF}" srcOrd="1" destOrd="0" presId="urn:microsoft.com/office/officeart/2005/8/layout/orgChart1"/>
    <dgm:cxn modelId="{A5C87F9F-63E2-4556-8078-24C4119E6CBD}" type="presOf" srcId="{D5BEE488-1081-4603-A979-CEF086DA2198}" destId="{34C8CDBE-6A53-4BE0-8883-3B9AE781B720}" srcOrd="0" destOrd="0" presId="urn:microsoft.com/office/officeart/2005/8/layout/orgChart1"/>
    <dgm:cxn modelId="{A4EC57DD-FA9A-480D-A484-0A4F1A693E97}" type="presOf" srcId="{B5E2ADB8-06EE-42A8-9756-C6B7FDB6B207}" destId="{56C3FF5F-8849-4198-ACC3-755C157D0897}" srcOrd="0" destOrd="0" presId="urn:microsoft.com/office/officeart/2005/8/layout/orgChart1"/>
    <dgm:cxn modelId="{3B661283-C56E-4EB8-91EE-18141BB9876D}" type="presOf" srcId="{733B1CFD-A9AD-4838-84BE-F8A532C74E8E}" destId="{3B5C194C-98BC-4161-B0EF-A148D8C9A469}" srcOrd="0" destOrd="0" presId="urn:microsoft.com/office/officeart/2005/8/layout/orgChart1"/>
    <dgm:cxn modelId="{43C783D7-C8C7-4ECE-9B28-92C6F3C37312}" type="presOf" srcId="{8FFD659C-28A1-4900-A21B-C3D5C1212766}" destId="{253D1917-401B-4BAD-AF87-239A70634F8A}" srcOrd="0" destOrd="0" presId="urn:microsoft.com/office/officeart/2005/8/layout/orgChart1"/>
    <dgm:cxn modelId="{420FBB57-FB30-4142-83EC-F5D8DB8DCBCE}" type="presOf" srcId="{E56F3362-1FF8-4DE1-B86A-F1E6380AC5B7}" destId="{08FF087B-BE87-41EB-926E-1335FB2CD90D}" srcOrd="1" destOrd="0" presId="urn:microsoft.com/office/officeart/2005/8/layout/orgChart1"/>
    <dgm:cxn modelId="{F44D3FBB-2324-405E-93A1-D0EB4D528E92}" type="presOf" srcId="{B5E2ADB8-06EE-42A8-9756-C6B7FDB6B207}" destId="{8BE503B7-1614-4A74-B455-02D27B89F525}" srcOrd="1" destOrd="0" presId="urn:microsoft.com/office/officeart/2005/8/layout/orgChart1"/>
    <dgm:cxn modelId="{D8626256-192C-4E21-8424-1429E828D32F}" srcId="{733B1CFD-A9AD-4838-84BE-F8A532C74E8E}" destId="{854EA8C3-FE91-4A5C-88F3-AAE7F363DC55}" srcOrd="0" destOrd="0" parTransId="{575242C0-F918-416B-8281-F771049BB55D}" sibTransId="{C900C32D-E668-490F-9604-E9B8239C312E}"/>
    <dgm:cxn modelId="{528E83ED-E5A0-4A30-BAE8-1D9C8D290C00}" type="presOf" srcId="{6233C2D3-4029-4A49-9007-D5F6DCE3FC02}" destId="{A280148F-3C84-49B2-99B5-293564F93208}" srcOrd="0" destOrd="0" presId="urn:microsoft.com/office/officeart/2005/8/layout/orgChart1"/>
    <dgm:cxn modelId="{6A44055F-5C0C-4257-9706-D628E7D9761A}" type="presOf" srcId="{1DDFBCDD-6121-4A12-98D0-6143E21A6B15}" destId="{1D250F21-14B9-4E6A-97A3-8C78E2D3AB30}" srcOrd="0" destOrd="0" presId="urn:microsoft.com/office/officeart/2005/8/layout/orgChart1"/>
    <dgm:cxn modelId="{5EF37C0C-FC28-462D-A80E-C6DBC0D8369B}" type="presOf" srcId="{90EB4310-FCCF-46B5-AC14-A6B3165DA817}" destId="{0C7D4201-59B5-4666-8840-B39348C0139D}" srcOrd="0" destOrd="0" presId="urn:microsoft.com/office/officeart/2005/8/layout/orgChart1"/>
    <dgm:cxn modelId="{0E573C7F-AA1C-4F92-86F9-823AFB446757}" type="presOf" srcId="{17630A5A-3277-4D55-9EF1-57E49BA4752D}" destId="{3BB722D5-DB68-497F-AE71-1EAD05067957}" srcOrd="0" destOrd="0" presId="urn:microsoft.com/office/officeart/2005/8/layout/orgChart1"/>
    <dgm:cxn modelId="{75C4D94C-036B-4A30-B733-3710AB42B2FE}" srcId="{2F290E6A-27C9-40DF-965F-7EEF6FDE9AA5}" destId="{E02F353B-DA90-4E5C-80F3-470192C3E0AF}" srcOrd="4" destOrd="0" parTransId="{7C82D365-F881-4953-AB99-21B31747E37C}" sibTransId="{8A1AC6FE-5E75-4E52-975E-A3CDDCD84D51}"/>
    <dgm:cxn modelId="{113306CB-C9FE-426E-89A0-6B2E6D9C5BDC}" type="presOf" srcId="{A8AD1C99-D87E-4C24-A315-CB250F2CDCFD}" destId="{673F1B98-B009-4EE7-859C-AB0A29BC3686}" srcOrd="0" destOrd="0" presId="urn:microsoft.com/office/officeart/2005/8/layout/orgChart1"/>
    <dgm:cxn modelId="{BDFA35D4-BE10-4FDF-8CC0-EB1A7D6CA76F}" type="presOf" srcId="{8453E9B6-8E3B-4F09-908E-9CC75E12C753}" destId="{E3024C8B-9AD6-4269-9CB6-516608CDD67A}" srcOrd="1" destOrd="0" presId="urn:microsoft.com/office/officeart/2005/8/layout/orgChart1"/>
    <dgm:cxn modelId="{BB0B11A6-5F4E-46E7-931A-F417C96790E0}" srcId="{F3A2132F-DECB-4299-B91E-71B1203B0248}" destId="{733B1CFD-A9AD-4838-84BE-F8A532C74E8E}" srcOrd="1" destOrd="0" parTransId="{D5BEE488-1081-4603-A979-CEF086DA2198}" sibTransId="{37F679E4-794D-47CC-8698-52448D09EDA4}"/>
    <dgm:cxn modelId="{299B9705-5A28-4183-8B11-D09E22BFBA00}" srcId="{8FFD659C-28A1-4900-A21B-C3D5C1212766}" destId="{2F290E6A-27C9-40DF-965F-7EEF6FDE9AA5}" srcOrd="1" destOrd="0" parTransId="{06CF62CD-B8D9-430A-8532-DD85DFC7BA06}" sibTransId="{13BBE981-733D-4155-B9FA-99BDD7DE90A2}"/>
    <dgm:cxn modelId="{9394D861-C674-4BE0-91E4-D524D628846F}" type="presOf" srcId="{2F290E6A-27C9-40DF-965F-7EEF6FDE9AA5}" destId="{B9AA7B36-5B77-45E8-AF0C-6E53B9141801}" srcOrd="0" destOrd="0" presId="urn:microsoft.com/office/officeart/2005/8/layout/orgChart1"/>
    <dgm:cxn modelId="{F6F92D65-2CAF-413F-9597-03A200AF9D61}" srcId="{8FFD659C-28A1-4900-A21B-C3D5C1212766}" destId="{F3A2132F-DECB-4299-B91E-71B1203B0248}" srcOrd="0" destOrd="0" parTransId="{FC3731EE-F18D-488E-ABE5-167DF96C9A5D}" sibTransId="{F727C624-1A0F-416D-BACF-A694D9C2011D}"/>
    <dgm:cxn modelId="{B4484550-629D-43ED-B92C-6C075E3D33EC}" type="presOf" srcId="{AEF9122A-E334-4285-B2B3-B677F205CAF9}" destId="{43CCA515-4DCA-4BDF-BD7C-DD76B8FE16CF}" srcOrd="1" destOrd="0" presId="urn:microsoft.com/office/officeart/2005/8/layout/orgChart1"/>
    <dgm:cxn modelId="{C59D59A1-2F45-42F8-A7FE-3EF4609DC8C3}" type="presOf" srcId="{854EA8C3-FE91-4A5C-88F3-AAE7F363DC55}" destId="{F57CF493-9ADD-4B32-BE78-A17F39D60236}" srcOrd="0" destOrd="0" presId="urn:microsoft.com/office/officeart/2005/8/layout/orgChart1"/>
    <dgm:cxn modelId="{9A2CEA95-C9E4-4B63-AB14-ED003BBAAF08}" type="presOf" srcId="{CBC06071-36C5-415A-8269-478B76F57FAA}" destId="{F69E7E89-280E-4D6A-ADC3-27979E6A472F}" srcOrd="1" destOrd="0" presId="urn:microsoft.com/office/officeart/2005/8/layout/orgChart1"/>
    <dgm:cxn modelId="{449C453D-1DA4-4A4F-8ABB-498055879BF7}" type="presOf" srcId="{5376C349-5676-496C-A1C4-A78B20EA5A0B}" destId="{970A17A1-AB18-4CAF-BD37-E44358A93BFA}" srcOrd="0" destOrd="0" presId="urn:microsoft.com/office/officeart/2005/8/layout/orgChart1"/>
    <dgm:cxn modelId="{D85C2A36-2427-4573-88A5-138DB3256536}" srcId="{733B1CFD-A9AD-4838-84BE-F8A532C74E8E}" destId="{9821342D-0AAA-45D0-BDB8-5DF7C3A63CEF}" srcOrd="1" destOrd="0" parTransId="{17630A5A-3277-4D55-9EF1-57E49BA4752D}" sibTransId="{34DA2D57-598D-48A2-8D5B-1AC29BBEFD19}"/>
    <dgm:cxn modelId="{97E3D666-2159-418D-B0A9-7D709B2A6FE5}" type="presOf" srcId="{58859470-6F3C-49EF-AD54-A087BD8AA952}" destId="{4DBFB2F8-AC71-4ED4-A986-5B7BD9B98D15}" srcOrd="0" destOrd="0" presId="urn:microsoft.com/office/officeart/2005/8/layout/orgChart1"/>
    <dgm:cxn modelId="{C5F280DC-EB0D-4E96-8F85-229D1E344C03}" type="presOf" srcId="{05552631-2D47-4E49-89E7-54E6A238C329}" destId="{7867CE9D-2DC3-4E39-899F-B85CC6D402EB}" srcOrd="0" destOrd="0" presId="urn:microsoft.com/office/officeart/2005/8/layout/orgChart1"/>
    <dgm:cxn modelId="{642E5FBA-9E17-4BD7-A933-011948E5D17B}" type="presOf" srcId="{9821342D-0AAA-45D0-BDB8-5DF7C3A63CEF}" destId="{A8FCB537-D98E-42E5-98DA-6147FA08C453}" srcOrd="1" destOrd="0" presId="urn:microsoft.com/office/officeart/2005/8/layout/orgChart1"/>
    <dgm:cxn modelId="{F0A0DEE3-E8E1-40E9-BA58-A3FAB7D69E4C}" srcId="{98CFD407-8A15-450D-B2C8-98728D45E882}" destId="{CBC06071-36C5-415A-8269-478B76F57FAA}" srcOrd="0" destOrd="0" parTransId="{05552631-2D47-4E49-89E7-54E6A238C329}" sibTransId="{82B659E6-CA23-487E-B2EE-410145776344}"/>
    <dgm:cxn modelId="{45C3265C-5564-48E3-9D38-91D9F85C8888}" type="presOf" srcId="{7C82D365-F881-4953-AB99-21B31747E37C}" destId="{5349767B-6D34-4B87-BE03-097D2EAD487F}" srcOrd="0" destOrd="0" presId="urn:microsoft.com/office/officeart/2005/8/layout/orgChart1"/>
    <dgm:cxn modelId="{473AA70D-180E-43CF-B5F9-222AB0A56343}" srcId="{733B1CFD-A9AD-4838-84BE-F8A532C74E8E}" destId="{98CFD407-8A15-450D-B2C8-98728D45E882}" srcOrd="2" destOrd="0" parTransId="{D80FAC2D-BC88-47EE-9F52-BC76B443AD72}" sibTransId="{E5C94858-58BC-4CDE-A23A-F902CBF187DF}"/>
    <dgm:cxn modelId="{DAD66C80-B470-4332-B8F0-137D66223580}" srcId="{2F290E6A-27C9-40DF-965F-7EEF6FDE9AA5}" destId="{6233C2D3-4029-4A49-9007-D5F6DCE3FC02}" srcOrd="1" destOrd="0" parTransId="{58859470-6F3C-49EF-AD54-A087BD8AA952}" sibTransId="{D90A22C1-8AC9-4F6A-BC63-E5ECD0ABE031}"/>
    <dgm:cxn modelId="{10896D43-5D3D-47A5-9F45-48FBD50B1A1A}" type="presOf" srcId="{8FFD659C-28A1-4900-A21B-C3D5C1212766}" destId="{567A7240-BFE0-4A54-9E2C-6BC523AEC0B1}" srcOrd="1" destOrd="0" presId="urn:microsoft.com/office/officeart/2005/8/layout/orgChart1"/>
    <dgm:cxn modelId="{F557BBE5-276C-4B65-A7C2-666F555BCBA4}" type="presOf" srcId="{575242C0-F918-416B-8281-F771049BB55D}" destId="{F21D7611-4540-4B55-8F31-044F91E23211}" srcOrd="0" destOrd="0" presId="urn:microsoft.com/office/officeart/2005/8/layout/orgChart1"/>
    <dgm:cxn modelId="{4B6D45DB-6238-49D7-A755-67913CE1C64B}" type="presOf" srcId="{D80FAC2D-BC88-47EE-9F52-BC76B443AD72}" destId="{7BBAC660-839B-4D5A-AF66-6A267805A26E}" srcOrd="0" destOrd="0" presId="urn:microsoft.com/office/officeart/2005/8/layout/orgChart1"/>
    <dgm:cxn modelId="{74C7AA3F-310E-47AF-864E-EB907431D051}" type="presOf" srcId="{6233C2D3-4029-4A49-9007-D5F6DCE3FC02}" destId="{BB1D5B0A-9546-4070-833A-4C0A9A1C508A}" srcOrd="1" destOrd="0" presId="urn:microsoft.com/office/officeart/2005/8/layout/orgChart1"/>
    <dgm:cxn modelId="{CDB1999E-374B-468A-B6DF-5E05CD3F740B}" type="presOf" srcId="{06CF62CD-B8D9-430A-8532-DD85DFC7BA06}" destId="{CC801D2F-ABCF-4323-8EEF-B2EF104326DF}" srcOrd="0" destOrd="0" presId="urn:microsoft.com/office/officeart/2005/8/layout/orgChart1"/>
    <dgm:cxn modelId="{A2694595-E4D3-4BAC-9B8A-AF3D684B8CC8}" type="presParOf" srcId="{FFB93AC3-4875-42FB-92F4-A792AAAFE8F2}" destId="{BB6C9B50-317B-4446-A8BA-1E90BDDBB412}" srcOrd="0" destOrd="0" presId="urn:microsoft.com/office/officeart/2005/8/layout/orgChart1"/>
    <dgm:cxn modelId="{C9487484-9DF2-440A-B9F6-EFA1CEEEDF66}" type="presParOf" srcId="{BB6C9B50-317B-4446-A8BA-1E90BDDBB412}" destId="{BF3115CC-1475-4B43-AAB3-EC517DAD3B56}" srcOrd="0" destOrd="0" presId="urn:microsoft.com/office/officeart/2005/8/layout/orgChart1"/>
    <dgm:cxn modelId="{F173F05C-8B1D-49AA-AE5F-6DD0D589FAFD}" type="presParOf" srcId="{BF3115CC-1475-4B43-AAB3-EC517DAD3B56}" destId="{253D1917-401B-4BAD-AF87-239A70634F8A}" srcOrd="0" destOrd="0" presId="urn:microsoft.com/office/officeart/2005/8/layout/orgChart1"/>
    <dgm:cxn modelId="{EB28AD9E-A1A9-4520-ABAF-5BADD284D508}" type="presParOf" srcId="{BF3115CC-1475-4B43-AAB3-EC517DAD3B56}" destId="{567A7240-BFE0-4A54-9E2C-6BC523AEC0B1}" srcOrd="1" destOrd="0" presId="urn:microsoft.com/office/officeart/2005/8/layout/orgChart1"/>
    <dgm:cxn modelId="{13D712EA-C728-4080-B2E7-8DEA935C3A87}" type="presParOf" srcId="{BB6C9B50-317B-4446-A8BA-1E90BDDBB412}" destId="{1705D2E5-621E-4835-B2C3-6663824EFF60}" srcOrd="1" destOrd="0" presId="urn:microsoft.com/office/officeart/2005/8/layout/orgChart1"/>
    <dgm:cxn modelId="{0665E10A-6D52-4D6A-A148-B2C2A0A3779D}" type="presParOf" srcId="{1705D2E5-621E-4835-B2C3-6663824EFF60}" destId="{340E1C26-0388-4094-96B3-79B93AD1496A}" srcOrd="0" destOrd="0" presId="urn:microsoft.com/office/officeart/2005/8/layout/orgChart1"/>
    <dgm:cxn modelId="{E80DE9ED-62BC-4297-8FAE-7FA919421333}" type="presParOf" srcId="{1705D2E5-621E-4835-B2C3-6663824EFF60}" destId="{2DEE77B5-5D76-46D0-B7C6-DF5AFCD64962}" srcOrd="1" destOrd="0" presId="urn:microsoft.com/office/officeart/2005/8/layout/orgChart1"/>
    <dgm:cxn modelId="{DAD0AF31-FC3D-47F7-B7AE-4486D858B28F}" type="presParOf" srcId="{2DEE77B5-5D76-46D0-B7C6-DF5AFCD64962}" destId="{EF254201-08C5-47C4-82B8-A989B891A776}" srcOrd="0" destOrd="0" presId="urn:microsoft.com/office/officeart/2005/8/layout/orgChart1"/>
    <dgm:cxn modelId="{F75C59E5-C059-47C1-A22F-8B95CF51663F}" type="presParOf" srcId="{EF254201-08C5-47C4-82B8-A989B891A776}" destId="{FDA3C171-4061-4D7E-8B8F-15483676894F}" srcOrd="0" destOrd="0" presId="urn:microsoft.com/office/officeart/2005/8/layout/orgChart1"/>
    <dgm:cxn modelId="{BC627822-CD70-4557-9ECD-3E841B470E85}" type="presParOf" srcId="{EF254201-08C5-47C4-82B8-A989B891A776}" destId="{7D0A1512-A4CD-4309-B232-886F431BD5C1}" srcOrd="1" destOrd="0" presId="urn:microsoft.com/office/officeart/2005/8/layout/orgChart1"/>
    <dgm:cxn modelId="{03E7D33B-DC53-4937-B6E5-18D9E5AB473C}" type="presParOf" srcId="{2DEE77B5-5D76-46D0-B7C6-DF5AFCD64962}" destId="{19AB9415-7B62-41C1-AB99-F0D5D1C512AD}" srcOrd="1" destOrd="0" presId="urn:microsoft.com/office/officeart/2005/8/layout/orgChart1"/>
    <dgm:cxn modelId="{463D9B0C-BF1A-4BED-856F-5F0E61BE930E}" type="presParOf" srcId="{19AB9415-7B62-41C1-AB99-F0D5D1C512AD}" destId="{29990614-C0B4-4744-BA1D-D506DB88FDED}" srcOrd="0" destOrd="0" presId="urn:microsoft.com/office/officeart/2005/8/layout/orgChart1"/>
    <dgm:cxn modelId="{10D38FB6-2F50-4C30-875B-57FEC78AA9F7}" type="presParOf" srcId="{19AB9415-7B62-41C1-AB99-F0D5D1C512AD}" destId="{D891485C-B887-45C7-A8E4-8F0B7E7BC17F}" srcOrd="1" destOrd="0" presId="urn:microsoft.com/office/officeart/2005/8/layout/orgChart1"/>
    <dgm:cxn modelId="{0A4D3F59-C14B-4FF3-B4EC-59960D3A9D74}" type="presParOf" srcId="{D891485C-B887-45C7-A8E4-8F0B7E7BC17F}" destId="{8719A0F6-8685-4504-AE91-A1284C2929DA}" srcOrd="0" destOrd="0" presId="urn:microsoft.com/office/officeart/2005/8/layout/orgChart1"/>
    <dgm:cxn modelId="{61EE00BE-0A6C-4763-A373-2D0C9E071021}" type="presParOf" srcId="{8719A0F6-8685-4504-AE91-A1284C2929DA}" destId="{B2C7E2C5-8DDD-4674-BA4B-0AF3CD92EF53}" srcOrd="0" destOrd="0" presId="urn:microsoft.com/office/officeart/2005/8/layout/orgChart1"/>
    <dgm:cxn modelId="{8CD363FE-CBCD-4CC5-A6F8-A8DFB2A104F4}" type="presParOf" srcId="{8719A0F6-8685-4504-AE91-A1284C2929DA}" destId="{08FF087B-BE87-41EB-926E-1335FB2CD90D}" srcOrd="1" destOrd="0" presId="urn:microsoft.com/office/officeart/2005/8/layout/orgChart1"/>
    <dgm:cxn modelId="{179861C2-BE16-44CD-9CD4-3280A12CCEFB}" type="presParOf" srcId="{D891485C-B887-45C7-A8E4-8F0B7E7BC17F}" destId="{B9364501-25F2-42F1-97E8-9DA00F41343C}" srcOrd="1" destOrd="0" presId="urn:microsoft.com/office/officeart/2005/8/layout/orgChart1"/>
    <dgm:cxn modelId="{69FFBC3E-48AC-4CB2-AC45-B7B1E4C3C100}" type="presParOf" srcId="{D891485C-B887-45C7-A8E4-8F0B7E7BC17F}" destId="{6C726CD3-B5EE-4B37-A3EE-F23E057C5E60}" srcOrd="2" destOrd="0" presId="urn:microsoft.com/office/officeart/2005/8/layout/orgChart1"/>
    <dgm:cxn modelId="{B790DD9F-CFF5-4E6A-934D-FCCEC1EAB5CB}" type="presParOf" srcId="{19AB9415-7B62-41C1-AB99-F0D5D1C512AD}" destId="{34C8CDBE-6A53-4BE0-8883-3B9AE781B720}" srcOrd="2" destOrd="0" presId="urn:microsoft.com/office/officeart/2005/8/layout/orgChart1"/>
    <dgm:cxn modelId="{B486C3C3-9A56-4066-9615-FB0446136E38}" type="presParOf" srcId="{19AB9415-7B62-41C1-AB99-F0D5D1C512AD}" destId="{D58BF441-A2E5-4579-B6A1-4300DB65A333}" srcOrd="3" destOrd="0" presId="urn:microsoft.com/office/officeart/2005/8/layout/orgChart1"/>
    <dgm:cxn modelId="{64A53E93-970F-4E22-B0EF-5F79E7E3E739}" type="presParOf" srcId="{D58BF441-A2E5-4579-B6A1-4300DB65A333}" destId="{A8B6F5B7-A35C-429A-B6CE-AA6EB61C7606}" srcOrd="0" destOrd="0" presId="urn:microsoft.com/office/officeart/2005/8/layout/orgChart1"/>
    <dgm:cxn modelId="{450E7EFD-7E68-4273-BD6B-7443FDFE62BD}" type="presParOf" srcId="{A8B6F5B7-A35C-429A-B6CE-AA6EB61C7606}" destId="{3B5C194C-98BC-4161-B0EF-A148D8C9A469}" srcOrd="0" destOrd="0" presId="urn:microsoft.com/office/officeart/2005/8/layout/orgChart1"/>
    <dgm:cxn modelId="{8C8596DA-CE49-4E20-834C-989E96E30D5C}" type="presParOf" srcId="{A8B6F5B7-A35C-429A-B6CE-AA6EB61C7606}" destId="{A134C7A0-A1B1-477E-9F08-E3AD04189669}" srcOrd="1" destOrd="0" presId="urn:microsoft.com/office/officeart/2005/8/layout/orgChart1"/>
    <dgm:cxn modelId="{CC7EC100-2853-425D-A36A-301FABB82E9D}" type="presParOf" srcId="{D58BF441-A2E5-4579-B6A1-4300DB65A333}" destId="{94B06AFC-048D-437C-B674-263510A20559}" srcOrd="1" destOrd="0" presId="urn:microsoft.com/office/officeart/2005/8/layout/orgChart1"/>
    <dgm:cxn modelId="{25F030D2-53C4-4EED-A246-47ADD33926C3}" type="presParOf" srcId="{94B06AFC-048D-437C-B674-263510A20559}" destId="{F21D7611-4540-4B55-8F31-044F91E23211}" srcOrd="0" destOrd="0" presId="urn:microsoft.com/office/officeart/2005/8/layout/orgChart1"/>
    <dgm:cxn modelId="{3DF519A9-7CC3-440B-A0BB-BF9C7300793B}" type="presParOf" srcId="{94B06AFC-048D-437C-B674-263510A20559}" destId="{CE810C67-CCC7-4192-9CA7-62FBDDDE2301}" srcOrd="1" destOrd="0" presId="urn:microsoft.com/office/officeart/2005/8/layout/orgChart1"/>
    <dgm:cxn modelId="{DBDB7C64-01DF-49A2-908A-92F0672E84C1}" type="presParOf" srcId="{CE810C67-CCC7-4192-9CA7-62FBDDDE2301}" destId="{75059AD9-DC96-46C9-8112-5D2675C42A93}" srcOrd="0" destOrd="0" presId="urn:microsoft.com/office/officeart/2005/8/layout/orgChart1"/>
    <dgm:cxn modelId="{9189D616-FDF5-44BB-A39A-1D16A75546A2}" type="presParOf" srcId="{75059AD9-DC96-46C9-8112-5D2675C42A93}" destId="{F57CF493-9ADD-4B32-BE78-A17F39D60236}" srcOrd="0" destOrd="0" presId="urn:microsoft.com/office/officeart/2005/8/layout/orgChart1"/>
    <dgm:cxn modelId="{BCB2DA65-38BB-4F22-9876-2A9971F56E88}" type="presParOf" srcId="{75059AD9-DC96-46C9-8112-5D2675C42A93}" destId="{07821195-C6F2-4C66-A0D8-95F4D93CE495}" srcOrd="1" destOrd="0" presId="urn:microsoft.com/office/officeart/2005/8/layout/orgChart1"/>
    <dgm:cxn modelId="{5F824B27-E53B-4946-9BD8-21FC961445AC}" type="presParOf" srcId="{CE810C67-CCC7-4192-9CA7-62FBDDDE2301}" destId="{D5F11FDD-DFCF-41E4-ADFB-214F180A81D4}" srcOrd="1" destOrd="0" presId="urn:microsoft.com/office/officeart/2005/8/layout/orgChart1"/>
    <dgm:cxn modelId="{7F01B449-C41E-4DB0-B5A7-38688CD21714}" type="presParOf" srcId="{CE810C67-CCC7-4192-9CA7-62FBDDDE2301}" destId="{174DBED2-8DD0-4E97-8D69-55F915D57111}" srcOrd="2" destOrd="0" presId="urn:microsoft.com/office/officeart/2005/8/layout/orgChart1"/>
    <dgm:cxn modelId="{F4605646-2698-4259-8846-30DC9F6C7EF2}" type="presParOf" srcId="{94B06AFC-048D-437C-B674-263510A20559}" destId="{3BB722D5-DB68-497F-AE71-1EAD05067957}" srcOrd="2" destOrd="0" presId="urn:microsoft.com/office/officeart/2005/8/layout/orgChart1"/>
    <dgm:cxn modelId="{BB829042-B875-47B6-B80A-315F89F7E23F}" type="presParOf" srcId="{94B06AFC-048D-437C-B674-263510A20559}" destId="{C6F7E938-26B9-481D-B33B-EFE7A6B93CA9}" srcOrd="3" destOrd="0" presId="urn:microsoft.com/office/officeart/2005/8/layout/orgChart1"/>
    <dgm:cxn modelId="{E75A743C-CB61-4497-85D3-67684CCC1FB0}" type="presParOf" srcId="{C6F7E938-26B9-481D-B33B-EFE7A6B93CA9}" destId="{9661970D-2BB3-4C3E-93D1-237990BC0F0B}" srcOrd="0" destOrd="0" presId="urn:microsoft.com/office/officeart/2005/8/layout/orgChart1"/>
    <dgm:cxn modelId="{4EC647B6-E724-4F81-BB5A-A7D3B3BB8B93}" type="presParOf" srcId="{9661970D-2BB3-4C3E-93D1-237990BC0F0B}" destId="{65E6BC16-E87C-4CD3-9628-D1F3555823B0}" srcOrd="0" destOrd="0" presId="urn:microsoft.com/office/officeart/2005/8/layout/orgChart1"/>
    <dgm:cxn modelId="{AE4EFF92-3243-40F8-A1E6-4A2B175A37C0}" type="presParOf" srcId="{9661970D-2BB3-4C3E-93D1-237990BC0F0B}" destId="{A8FCB537-D98E-42E5-98DA-6147FA08C453}" srcOrd="1" destOrd="0" presId="urn:microsoft.com/office/officeart/2005/8/layout/orgChart1"/>
    <dgm:cxn modelId="{F6855A11-EF2A-4415-B805-B4ABDFD327DC}" type="presParOf" srcId="{C6F7E938-26B9-481D-B33B-EFE7A6B93CA9}" destId="{CC470C31-30EC-48ED-9CB6-2FD3EF67A77D}" srcOrd="1" destOrd="0" presId="urn:microsoft.com/office/officeart/2005/8/layout/orgChart1"/>
    <dgm:cxn modelId="{D64544B3-928D-47D6-9B35-AA8DDC3B44E4}" type="presParOf" srcId="{CC470C31-30EC-48ED-9CB6-2FD3EF67A77D}" destId="{690CA9FF-D801-4FCF-9BA0-06B19DE2F422}" srcOrd="0" destOrd="0" presId="urn:microsoft.com/office/officeart/2005/8/layout/orgChart1"/>
    <dgm:cxn modelId="{583A156C-AC25-4A80-833E-4EC00DE8760D}" type="presParOf" srcId="{CC470C31-30EC-48ED-9CB6-2FD3EF67A77D}" destId="{73E67FBF-8980-4DE9-B37F-528647EE14B3}" srcOrd="1" destOrd="0" presId="urn:microsoft.com/office/officeart/2005/8/layout/orgChart1"/>
    <dgm:cxn modelId="{28B9F4D7-DE5E-44E8-A153-761DF69CCEA4}" type="presParOf" srcId="{73E67FBF-8980-4DE9-B37F-528647EE14B3}" destId="{4A0E02B2-6D33-49E7-969E-14D32E1D73DC}" srcOrd="0" destOrd="0" presId="urn:microsoft.com/office/officeart/2005/8/layout/orgChart1"/>
    <dgm:cxn modelId="{90A87540-BB9C-4E09-917E-B717B5384D33}" type="presParOf" srcId="{4A0E02B2-6D33-49E7-969E-14D32E1D73DC}" destId="{CC85A4B9-648D-413E-9C12-F8FDCF30E164}" srcOrd="0" destOrd="0" presId="urn:microsoft.com/office/officeart/2005/8/layout/orgChart1"/>
    <dgm:cxn modelId="{2EA96D19-7A31-48E9-9836-4A6144A342B5}" type="presParOf" srcId="{4A0E02B2-6D33-49E7-969E-14D32E1D73DC}" destId="{E3024C8B-9AD6-4269-9CB6-516608CDD67A}" srcOrd="1" destOrd="0" presId="urn:microsoft.com/office/officeart/2005/8/layout/orgChart1"/>
    <dgm:cxn modelId="{73035382-52EB-4E57-9594-C3E45BA46A9E}" type="presParOf" srcId="{73E67FBF-8980-4DE9-B37F-528647EE14B3}" destId="{FD01CC51-861F-479B-9594-9148AF914920}" srcOrd="1" destOrd="0" presId="urn:microsoft.com/office/officeart/2005/8/layout/orgChart1"/>
    <dgm:cxn modelId="{C7768772-FA26-4532-B521-66AD15594B28}" type="presParOf" srcId="{73E67FBF-8980-4DE9-B37F-528647EE14B3}" destId="{8A689B64-8042-4210-8DCA-76D571EE1B11}" srcOrd="2" destOrd="0" presId="urn:microsoft.com/office/officeart/2005/8/layout/orgChart1"/>
    <dgm:cxn modelId="{13A28CF9-DE17-4092-AADD-BF61E1161BD6}" type="presParOf" srcId="{C6F7E938-26B9-481D-B33B-EFE7A6B93CA9}" destId="{91CA2A35-0964-4FED-B1AE-264D67E14F2A}" srcOrd="2" destOrd="0" presId="urn:microsoft.com/office/officeart/2005/8/layout/orgChart1"/>
    <dgm:cxn modelId="{F4BA6210-9101-4E51-AF5D-8AEC9AFA821F}" type="presParOf" srcId="{94B06AFC-048D-437C-B674-263510A20559}" destId="{7BBAC660-839B-4D5A-AF66-6A267805A26E}" srcOrd="4" destOrd="0" presId="urn:microsoft.com/office/officeart/2005/8/layout/orgChart1"/>
    <dgm:cxn modelId="{822EA4EB-F43B-4F61-BB2B-91766B6F227E}" type="presParOf" srcId="{94B06AFC-048D-437C-B674-263510A20559}" destId="{21F59996-3D5E-4C6D-9725-18C5513D77AE}" srcOrd="5" destOrd="0" presId="urn:microsoft.com/office/officeart/2005/8/layout/orgChart1"/>
    <dgm:cxn modelId="{14604150-1CBD-4BD8-A5D2-DF13A4522669}" type="presParOf" srcId="{21F59996-3D5E-4C6D-9725-18C5513D77AE}" destId="{3C1CEB83-D027-495C-9371-59B229483F1D}" srcOrd="0" destOrd="0" presId="urn:microsoft.com/office/officeart/2005/8/layout/orgChart1"/>
    <dgm:cxn modelId="{C6B244E2-2F80-47B9-9537-9D501363C51E}" type="presParOf" srcId="{3C1CEB83-D027-495C-9371-59B229483F1D}" destId="{208C1693-EFDB-46A9-8750-D0FE684DBA20}" srcOrd="0" destOrd="0" presId="urn:microsoft.com/office/officeart/2005/8/layout/orgChart1"/>
    <dgm:cxn modelId="{0CDE8C90-712D-4E6E-A269-3A4D40EC995D}" type="presParOf" srcId="{3C1CEB83-D027-495C-9371-59B229483F1D}" destId="{2A3FCC3B-686E-444E-A7FC-569657DF82F1}" srcOrd="1" destOrd="0" presId="urn:microsoft.com/office/officeart/2005/8/layout/orgChart1"/>
    <dgm:cxn modelId="{F3C08B07-72E6-4627-B353-8D5A3CC0826C}" type="presParOf" srcId="{21F59996-3D5E-4C6D-9725-18C5513D77AE}" destId="{DE10AB7E-8139-46B2-B26C-F0192FCDC6BF}" srcOrd="1" destOrd="0" presId="urn:microsoft.com/office/officeart/2005/8/layout/orgChart1"/>
    <dgm:cxn modelId="{5B3F1492-3840-478F-8354-0824A38D0E06}" type="presParOf" srcId="{DE10AB7E-8139-46B2-B26C-F0192FCDC6BF}" destId="{7867CE9D-2DC3-4E39-899F-B85CC6D402EB}" srcOrd="0" destOrd="0" presId="urn:microsoft.com/office/officeart/2005/8/layout/orgChart1"/>
    <dgm:cxn modelId="{635365FC-B690-4970-A0C7-11558308FF4D}" type="presParOf" srcId="{DE10AB7E-8139-46B2-B26C-F0192FCDC6BF}" destId="{A90B4E73-7C4C-4994-B7BB-581C6E57B9B1}" srcOrd="1" destOrd="0" presId="urn:microsoft.com/office/officeart/2005/8/layout/orgChart1"/>
    <dgm:cxn modelId="{8227015E-59CD-4E75-AF19-09767ECE11B2}" type="presParOf" srcId="{A90B4E73-7C4C-4994-B7BB-581C6E57B9B1}" destId="{FD52AF73-B3A1-432E-8E41-1CD52BC93C18}" srcOrd="0" destOrd="0" presId="urn:microsoft.com/office/officeart/2005/8/layout/orgChart1"/>
    <dgm:cxn modelId="{5726D4D4-D1A5-4537-9738-464BB037F759}" type="presParOf" srcId="{FD52AF73-B3A1-432E-8E41-1CD52BC93C18}" destId="{D01DB378-521A-4CEA-8B90-D5A3E865F2F7}" srcOrd="0" destOrd="0" presId="urn:microsoft.com/office/officeart/2005/8/layout/orgChart1"/>
    <dgm:cxn modelId="{CC653DEF-66AD-4655-B0EF-F609A19821A4}" type="presParOf" srcId="{FD52AF73-B3A1-432E-8E41-1CD52BC93C18}" destId="{F69E7E89-280E-4D6A-ADC3-27979E6A472F}" srcOrd="1" destOrd="0" presId="urn:microsoft.com/office/officeart/2005/8/layout/orgChart1"/>
    <dgm:cxn modelId="{F2842B8F-747A-403B-B220-892416AC1624}" type="presParOf" srcId="{A90B4E73-7C4C-4994-B7BB-581C6E57B9B1}" destId="{7E7AEA63-C5D1-4543-A158-673DE951A6C4}" srcOrd="1" destOrd="0" presId="urn:microsoft.com/office/officeart/2005/8/layout/orgChart1"/>
    <dgm:cxn modelId="{AA1FA374-E6C6-4128-837B-1DD94FCF7F73}" type="presParOf" srcId="{A90B4E73-7C4C-4994-B7BB-581C6E57B9B1}" destId="{1F383F64-0ACE-4844-A35A-AAB54032587D}" srcOrd="2" destOrd="0" presId="urn:microsoft.com/office/officeart/2005/8/layout/orgChart1"/>
    <dgm:cxn modelId="{799958B9-841F-4216-8012-E34F3E6543E9}" type="presParOf" srcId="{21F59996-3D5E-4C6D-9725-18C5513D77AE}" destId="{818FD159-1FB0-4F56-AEB5-3B48EC491449}" srcOrd="2" destOrd="0" presId="urn:microsoft.com/office/officeart/2005/8/layout/orgChart1"/>
    <dgm:cxn modelId="{7BE09756-2741-4E81-AB26-2F1C4AF5E909}" type="presParOf" srcId="{D58BF441-A2E5-4579-B6A1-4300DB65A333}" destId="{9BD4597D-780D-4AF4-93B1-6B88948AA7F6}" srcOrd="2" destOrd="0" presId="urn:microsoft.com/office/officeart/2005/8/layout/orgChart1"/>
    <dgm:cxn modelId="{D159118C-1222-4BB7-A548-287C7344696B}" type="presParOf" srcId="{2DEE77B5-5D76-46D0-B7C6-DF5AFCD64962}" destId="{E3602CF0-79EE-4652-B253-5B4A284E47C5}" srcOrd="2" destOrd="0" presId="urn:microsoft.com/office/officeart/2005/8/layout/orgChart1"/>
    <dgm:cxn modelId="{75912202-8F31-4315-B626-4870D5BCFE1B}" type="presParOf" srcId="{1705D2E5-621E-4835-B2C3-6663824EFF60}" destId="{CC801D2F-ABCF-4323-8EEF-B2EF104326DF}" srcOrd="2" destOrd="0" presId="urn:microsoft.com/office/officeart/2005/8/layout/orgChart1"/>
    <dgm:cxn modelId="{CC3E1C62-1DD7-4A87-99A5-2F74D145AEF9}" type="presParOf" srcId="{1705D2E5-621E-4835-B2C3-6663824EFF60}" destId="{8C371743-3F0B-4275-9EE2-FCFB171D2470}" srcOrd="3" destOrd="0" presId="urn:microsoft.com/office/officeart/2005/8/layout/orgChart1"/>
    <dgm:cxn modelId="{D1D9C3FF-3F2A-40D9-83FA-E5717A450C7B}" type="presParOf" srcId="{8C371743-3F0B-4275-9EE2-FCFB171D2470}" destId="{0A969E6F-0A65-41DE-AE12-516A17FFC200}" srcOrd="0" destOrd="0" presId="urn:microsoft.com/office/officeart/2005/8/layout/orgChart1"/>
    <dgm:cxn modelId="{701A619A-F135-4B03-8184-A667901EC4F7}" type="presParOf" srcId="{0A969E6F-0A65-41DE-AE12-516A17FFC200}" destId="{B9AA7B36-5B77-45E8-AF0C-6E53B9141801}" srcOrd="0" destOrd="0" presId="urn:microsoft.com/office/officeart/2005/8/layout/orgChart1"/>
    <dgm:cxn modelId="{44363EF3-8E57-4A89-894F-6AFE946F8A48}" type="presParOf" srcId="{0A969E6F-0A65-41DE-AE12-516A17FFC200}" destId="{BAC941FE-CC59-4B48-A1F7-59CF828D1BA1}" srcOrd="1" destOrd="0" presId="urn:microsoft.com/office/officeart/2005/8/layout/orgChart1"/>
    <dgm:cxn modelId="{7F4AC5AD-AFE6-46CA-9B03-CF66610AFD5C}" type="presParOf" srcId="{8C371743-3F0B-4275-9EE2-FCFB171D2470}" destId="{7370C575-E919-4EC9-AD9E-6E9517EBABAB}" srcOrd="1" destOrd="0" presId="urn:microsoft.com/office/officeart/2005/8/layout/orgChart1"/>
    <dgm:cxn modelId="{44F725CF-A531-4FF8-9718-0707EB150849}" type="presParOf" srcId="{7370C575-E919-4EC9-AD9E-6E9517EBABAB}" destId="{1D250F21-14B9-4E6A-97A3-8C78E2D3AB30}" srcOrd="0" destOrd="0" presId="urn:microsoft.com/office/officeart/2005/8/layout/orgChart1"/>
    <dgm:cxn modelId="{A5F43679-DF19-4605-98D2-3A7F9E629CAA}" type="presParOf" srcId="{7370C575-E919-4EC9-AD9E-6E9517EBABAB}" destId="{3B4D9FED-D40A-4BE2-92A9-447CC3E6A7B9}" srcOrd="1" destOrd="0" presId="urn:microsoft.com/office/officeart/2005/8/layout/orgChart1"/>
    <dgm:cxn modelId="{CFEFBE06-7477-45C1-A410-00B657F7C764}" type="presParOf" srcId="{3B4D9FED-D40A-4BE2-92A9-447CC3E6A7B9}" destId="{6C2F9B15-81E2-49FC-A019-BC1229C9CA2A}" srcOrd="0" destOrd="0" presId="urn:microsoft.com/office/officeart/2005/8/layout/orgChart1"/>
    <dgm:cxn modelId="{A8AC30ED-4FC9-4A9E-99E5-CBCFDF2F9D4B}" type="presParOf" srcId="{6C2F9B15-81E2-49FC-A019-BC1229C9CA2A}" destId="{0C7D4201-59B5-4666-8840-B39348C0139D}" srcOrd="0" destOrd="0" presId="urn:microsoft.com/office/officeart/2005/8/layout/orgChart1"/>
    <dgm:cxn modelId="{6412CD6E-CF5C-434C-BE9A-14A65711AC58}" type="presParOf" srcId="{6C2F9B15-81E2-49FC-A019-BC1229C9CA2A}" destId="{059B6C06-A509-4922-B129-28E66A3D35DF}" srcOrd="1" destOrd="0" presId="urn:microsoft.com/office/officeart/2005/8/layout/orgChart1"/>
    <dgm:cxn modelId="{8505633D-4729-4745-8EFB-DE48139B3C39}" type="presParOf" srcId="{3B4D9FED-D40A-4BE2-92A9-447CC3E6A7B9}" destId="{3CCF95B7-3412-40BF-9B86-1F2F7C645922}" srcOrd="1" destOrd="0" presId="urn:microsoft.com/office/officeart/2005/8/layout/orgChart1"/>
    <dgm:cxn modelId="{E41DC005-7254-46C6-BBEA-192356B165EA}" type="presParOf" srcId="{3B4D9FED-D40A-4BE2-92A9-447CC3E6A7B9}" destId="{31C67DE5-BFE3-4217-8C1C-40FA1496C6BC}" srcOrd="2" destOrd="0" presId="urn:microsoft.com/office/officeart/2005/8/layout/orgChart1"/>
    <dgm:cxn modelId="{EA7F9BBA-DEB2-4FD6-8164-8AAA37034EAF}" type="presParOf" srcId="{7370C575-E919-4EC9-AD9E-6E9517EBABAB}" destId="{4DBFB2F8-AC71-4ED4-A986-5B7BD9B98D15}" srcOrd="2" destOrd="0" presId="urn:microsoft.com/office/officeart/2005/8/layout/orgChart1"/>
    <dgm:cxn modelId="{4A75743E-73E9-41B9-AFAB-2DF7A61505E9}" type="presParOf" srcId="{7370C575-E919-4EC9-AD9E-6E9517EBABAB}" destId="{1ED5B0D7-A33D-4776-9EBF-A471BE3D4365}" srcOrd="3" destOrd="0" presId="urn:microsoft.com/office/officeart/2005/8/layout/orgChart1"/>
    <dgm:cxn modelId="{5A2F22DF-BE8E-4FA3-AC3D-F07C780D24A9}" type="presParOf" srcId="{1ED5B0D7-A33D-4776-9EBF-A471BE3D4365}" destId="{EBE459FA-3C8D-48FD-AAA1-695E54C2E9F3}" srcOrd="0" destOrd="0" presId="urn:microsoft.com/office/officeart/2005/8/layout/orgChart1"/>
    <dgm:cxn modelId="{D09849EA-C761-4A30-B8AB-8E776A670336}" type="presParOf" srcId="{EBE459FA-3C8D-48FD-AAA1-695E54C2E9F3}" destId="{A280148F-3C84-49B2-99B5-293564F93208}" srcOrd="0" destOrd="0" presId="urn:microsoft.com/office/officeart/2005/8/layout/orgChart1"/>
    <dgm:cxn modelId="{16B570C9-D690-4A6F-8E02-5AB5B5370DCE}" type="presParOf" srcId="{EBE459FA-3C8D-48FD-AAA1-695E54C2E9F3}" destId="{BB1D5B0A-9546-4070-833A-4C0A9A1C508A}" srcOrd="1" destOrd="0" presId="urn:microsoft.com/office/officeart/2005/8/layout/orgChart1"/>
    <dgm:cxn modelId="{335EA9A8-1E6E-4BB4-ADA3-7AF4D699870C}" type="presParOf" srcId="{1ED5B0D7-A33D-4776-9EBF-A471BE3D4365}" destId="{5B9B0567-FA79-4877-AED1-5149AE411B57}" srcOrd="1" destOrd="0" presId="urn:microsoft.com/office/officeart/2005/8/layout/orgChart1"/>
    <dgm:cxn modelId="{DFE895BF-4989-4365-846A-C671BAEBB399}" type="presParOf" srcId="{1ED5B0D7-A33D-4776-9EBF-A471BE3D4365}" destId="{72F5F144-2D9B-431F-BB0C-9FDA94C5B072}" srcOrd="2" destOrd="0" presId="urn:microsoft.com/office/officeart/2005/8/layout/orgChart1"/>
    <dgm:cxn modelId="{4C89C4BB-51DD-4004-A32A-7798167480DC}" type="presParOf" srcId="{7370C575-E919-4EC9-AD9E-6E9517EBABAB}" destId="{970A17A1-AB18-4CAF-BD37-E44358A93BFA}" srcOrd="4" destOrd="0" presId="urn:microsoft.com/office/officeart/2005/8/layout/orgChart1"/>
    <dgm:cxn modelId="{E2412BEC-D45A-47EC-A40A-32F884E81139}" type="presParOf" srcId="{7370C575-E919-4EC9-AD9E-6E9517EBABAB}" destId="{1EB91FC0-32C7-4120-B7D4-5389C1EAD89C}" srcOrd="5" destOrd="0" presId="urn:microsoft.com/office/officeart/2005/8/layout/orgChart1"/>
    <dgm:cxn modelId="{A8C04E36-491D-48D2-8334-2E914F5C75C5}" type="presParOf" srcId="{1EB91FC0-32C7-4120-B7D4-5389C1EAD89C}" destId="{7ADEC418-0B95-459D-8F93-12EE31C3AE20}" srcOrd="0" destOrd="0" presId="urn:microsoft.com/office/officeart/2005/8/layout/orgChart1"/>
    <dgm:cxn modelId="{B69AA635-13A1-4BFC-8BCB-0828B5F57527}" type="presParOf" srcId="{7ADEC418-0B95-459D-8F93-12EE31C3AE20}" destId="{56C3FF5F-8849-4198-ACC3-755C157D0897}" srcOrd="0" destOrd="0" presId="urn:microsoft.com/office/officeart/2005/8/layout/orgChart1"/>
    <dgm:cxn modelId="{7D95CB23-6D5A-4942-8A7E-D7DAFB333172}" type="presParOf" srcId="{7ADEC418-0B95-459D-8F93-12EE31C3AE20}" destId="{8BE503B7-1614-4A74-B455-02D27B89F525}" srcOrd="1" destOrd="0" presId="urn:microsoft.com/office/officeart/2005/8/layout/orgChart1"/>
    <dgm:cxn modelId="{2B63FF11-72E9-4AAD-AE8C-489C5C9AD17C}" type="presParOf" srcId="{1EB91FC0-32C7-4120-B7D4-5389C1EAD89C}" destId="{4B9DB48C-F15C-4D9B-99F5-2E96864683A4}" srcOrd="1" destOrd="0" presId="urn:microsoft.com/office/officeart/2005/8/layout/orgChart1"/>
    <dgm:cxn modelId="{0A0C02A1-8017-4036-A3D3-A729A59FDBA2}" type="presParOf" srcId="{1EB91FC0-32C7-4120-B7D4-5389C1EAD89C}" destId="{FFCA492A-E209-40A5-95F9-D7FC2B8C0CBE}" srcOrd="2" destOrd="0" presId="urn:microsoft.com/office/officeart/2005/8/layout/orgChart1"/>
    <dgm:cxn modelId="{3A8788C5-4BBB-4FA5-9270-B68CB0C027A4}" type="presParOf" srcId="{7370C575-E919-4EC9-AD9E-6E9517EBABAB}" destId="{673F1B98-B009-4EE7-859C-AB0A29BC3686}" srcOrd="6" destOrd="0" presId="urn:microsoft.com/office/officeart/2005/8/layout/orgChart1"/>
    <dgm:cxn modelId="{D242D718-6787-4317-BFEE-414F430EF90D}" type="presParOf" srcId="{7370C575-E919-4EC9-AD9E-6E9517EBABAB}" destId="{1E10BEA4-4423-4510-92F7-145EED3CF0F9}" srcOrd="7" destOrd="0" presId="urn:microsoft.com/office/officeart/2005/8/layout/orgChart1"/>
    <dgm:cxn modelId="{80E2A32C-E426-43BF-8D76-C096C6AC7BC4}" type="presParOf" srcId="{1E10BEA4-4423-4510-92F7-145EED3CF0F9}" destId="{83ADCBA5-A04B-4E6A-8AD0-90339E87FD30}" srcOrd="0" destOrd="0" presId="urn:microsoft.com/office/officeart/2005/8/layout/orgChart1"/>
    <dgm:cxn modelId="{03DC9AAD-BCCD-4F83-A2EB-080D85791128}" type="presParOf" srcId="{83ADCBA5-A04B-4E6A-8AD0-90339E87FD30}" destId="{4E64041C-68E4-4B6C-892B-BFEEBFB113DE}" srcOrd="0" destOrd="0" presId="urn:microsoft.com/office/officeart/2005/8/layout/orgChart1"/>
    <dgm:cxn modelId="{8460882D-8B45-4C56-9351-C8552F8DAC30}" type="presParOf" srcId="{83ADCBA5-A04B-4E6A-8AD0-90339E87FD30}" destId="{43CCA515-4DCA-4BDF-BD7C-DD76B8FE16CF}" srcOrd="1" destOrd="0" presId="urn:microsoft.com/office/officeart/2005/8/layout/orgChart1"/>
    <dgm:cxn modelId="{B0C2DEBF-A37A-4409-9878-C8B45C7A074E}" type="presParOf" srcId="{1E10BEA4-4423-4510-92F7-145EED3CF0F9}" destId="{99DBAC9D-98A0-4A16-B230-E9A25CEEEF80}" srcOrd="1" destOrd="0" presId="urn:microsoft.com/office/officeart/2005/8/layout/orgChart1"/>
    <dgm:cxn modelId="{4C7D93B7-6199-4B54-B43D-750230BD4D43}" type="presParOf" srcId="{1E10BEA4-4423-4510-92F7-145EED3CF0F9}" destId="{54B6BB1E-AD2B-4E62-8D2A-96DD18E5F5AC}" srcOrd="2" destOrd="0" presId="urn:microsoft.com/office/officeart/2005/8/layout/orgChart1"/>
    <dgm:cxn modelId="{90A8D565-E7D5-4C98-B525-AE992F69B91E}" type="presParOf" srcId="{7370C575-E919-4EC9-AD9E-6E9517EBABAB}" destId="{5349767B-6D34-4B87-BE03-097D2EAD487F}" srcOrd="8" destOrd="0" presId="urn:microsoft.com/office/officeart/2005/8/layout/orgChart1"/>
    <dgm:cxn modelId="{3023656D-B95F-41F9-AE67-0AB558F88F71}" type="presParOf" srcId="{7370C575-E919-4EC9-AD9E-6E9517EBABAB}" destId="{82B9A4C4-660B-408C-AF7A-2DDD0CDC99C9}" srcOrd="9" destOrd="0" presId="urn:microsoft.com/office/officeart/2005/8/layout/orgChart1"/>
    <dgm:cxn modelId="{FC13C3E4-B4B6-43A5-9A79-2DED3DE755D2}" type="presParOf" srcId="{82B9A4C4-660B-408C-AF7A-2DDD0CDC99C9}" destId="{43C10D2A-6B34-4827-BF7F-09DFD1588742}" srcOrd="0" destOrd="0" presId="urn:microsoft.com/office/officeart/2005/8/layout/orgChart1"/>
    <dgm:cxn modelId="{E004801A-34FC-4D9F-9AA1-6E285E6BC1DE}" type="presParOf" srcId="{43C10D2A-6B34-4827-BF7F-09DFD1588742}" destId="{166C59A0-93E3-416C-A737-7FA571531011}" srcOrd="0" destOrd="0" presId="urn:microsoft.com/office/officeart/2005/8/layout/orgChart1"/>
    <dgm:cxn modelId="{35A6BF94-6FAF-44BC-B0BD-58E8B18DF7D4}" type="presParOf" srcId="{43C10D2A-6B34-4827-BF7F-09DFD1588742}" destId="{8CBD44E2-0FFC-4363-89FA-E4C611DA4D39}" srcOrd="1" destOrd="0" presId="urn:microsoft.com/office/officeart/2005/8/layout/orgChart1"/>
    <dgm:cxn modelId="{140F13D1-D18B-460A-BF78-2714C9D2DE79}" type="presParOf" srcId="{82B9A4C4-660B-408C-AF7A-2DDD0CDC99C9}" destId="{315CC4D5-A3C5-47F0-9CA4-50D8A39143A2}" srcOrd="1" destOrd="0" presId="urn:microsoft.com/office/officeart/2005/8/layout/orgChart1"/>
    <dgm:cxn modelId="{D8381C7B-3D30-45DC-A579-9F473CCC00EE}" type="presParOf" srcId="{82B9A4C4-660B-408C-AF7A-2DDD0CDC99C9}" destId="{E24BDB97-2F59-484D-8918-2948B87D120F}" srcOrd="2" destOrd="0" presId="urn:microsoft.com/office/officeart/2005/8/layout/orgChart1"/>
    <dgm:cxn modelId="{615F2021-31DB-48D3-AA94-95D9E4C07605}" type="presParOf" srcId="{8C371743-3F0B-4275-9EE2-FCFB171D2470}" destId="{34E494C0-8600-4E11-9262-F21776543D14}" srcOrd="2" destOrd="0" presId="urn:microsoft.com/office/officeart/2005/8/layout/orgChart1"/>
    <dgm:cxn modelId="{09C2DE40-97A1-44E8-9D37-9DBF57EF77FC}" type="presParOf" srcId="{BB6C9B50-317B-4446-A8BA-1E90BDDBB412}" destId="{F9BB4E89-878E-4020-A8FA-FF9F812D339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B159A8-30E7-436C-9229-9868989F80FD}">
      <dsp:nvSpPr>
        <dsp:cNvPr id="0" name=""/>
        <dsp:cNvSpPr/>
      </dsp:nvSpPr>
      <dsp:spPr>
        <a:xfrm>
          <a:off x="7760520" y="2728708"/>
          <a:ext cx="362049" cy="11907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7995"/>
              </a:lnTo>
              <a:lnTo>
                <a:pt x="362049" y="1177995"/>
              </a:lnTo>
              <a:lnTo>
                <a:pt x="362049" y="11907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860F5C-903C-4AEC-8974-9C35E6B57AE5}">
      <dsp:nvSpPr>
        <dsp:cNvPr id="0" name=""/>
        <dsp:cNvSpPr/>
      </dsp:nvSpPr>
      <dsp:spPr>
        <a:xfrm>
          <a:off x="7760520" y="2728708"/>
          <a:ext cx="354697" cy="19556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2952"/>
              </a:lnTo>
              <a:lnTo>
                <a:pt x="354697" y="1942952"/>
              </a:lnTo>
              <a:lnTo>
                <a:pt x="354697" y="195567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583F0D-DBA4-449F-83C9-699728171467}">
      <dsp:nvSpPr>
        <dsp:cNvPr id="0" name=""/>
        <dsp:cNvSpPr/>
      </dsp:nvSpPr>
      <dsp:spPr>
        <a:xfrm>
          <a:off x="6357975" y="1277495"/>
          <a:ext cx="1402545" cy="649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7109"/>
              </a:lnTo>
              <a:lnTo>
                <a:pt x="1402545" y="637109"/>
              </a:lnTo>
              <a:lnTo>
                <a:pt x="1402545" y="6498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9179C2-21E6-44DE-8E1C-8BDB290A45C4}">
      <dsp:nvSpPr>
        <dsp:cNvPr id="0" name=""/>
        <dsp:cNvSpPr/>
      </dsp:nvSpPr>
      <dsp:spPr>
        <a:xfrm>
          <a:off x="3975986" y="2500879"/>
          <a:ext cx="575310" cy="531600"/>
        </a:xfrm>
        <a:custGeom>
          <a:avLst/>
          <a:gdLst/>
          <a:ahLst/>
          <a:cxnLst/>
          <a:rect l="0" t="0" r="0" b="0"/>
          <a:pathLst>
            <a:path>
              <a:moveTo>
                <a:pt x="575310" y="0"/>
              </a:moveTo>
              <a:lnTo>
                <a:pt x="575310" y="518881"/>
              </a:lnTo>
              <a:lnTo>
                <a:pt x="0" y="518881"/>
              </a:lnTo>
              <a:lnTo>
                <a:pt x="0" y="53160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84CFB9-B2CD-4F4A-8EF8-A028478411DE}">
      <dsp:nvSpPr>
        <dsp:cNvPr id="0" name=""/>
        <dsp:cNvSpPr/>
      </dsp:nvSpPr>
      <dsp:spPr>
        <a:xfrm>
          <a:off x="4551296" y="2500879"/>
          <a:ext cx="435498" cy="5316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8882"/>
              </a:lnTo>
              <a:lnTo>
                <a:pt x="435498" y="518882"/>
              </a:lnTo>
              <a:lnTo>
                <a:pt x="435498" y="53160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4A48D-12CC-4A74-8FA1-15F55210B881}">
      <dsp:nvSpPr>
        <dsp:cNvPr id="0" name=""/>
        <dsp:cNvSpPr/>
      </dsp:nvSpPr>
      <dsp:spPr>
        <a:xfrm>
          <a:off x="4551296" y="1277495"/>
          <a:ext cx="1806679" cy="686611"/>
        </a:xfrm>
        <a:custGeom>
          <a:avLst/>
          <a:gdLst/>
          <a:ahLst/>
          <a:cxnLst/>
          <a:rect l="0" t="0" r="0" b="0"/>
          <a:pathLst>
            <a:path>
              <a:moveTo>
                <a:pt x="1806679" y="0"/>
              </a:moveTo>
              <a:lnTo>
                <a:pt x="1806679" y="673892"/>
              </a:lnTo>
              <a:lnTo>
                <a:pt x="0" y="673892"/>
              </a:lnTo>
              <a:lnTo>
                <a:pt x="0" y="6866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970E4A-5A5C-4B8D-9E36-A664E4228027}">
      <dsp:nvSpPr>
        <dsp:cNvPr id="0" name=""/>
        <dsp:cNvSpPr/>
      </dsp:nvSpPr>
      <dsp:spPr>
        <a:xfrm>
          <a:off x="6147660" y="2588350"/>
          <a:ext cx="732342" cy="13554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2740"/>
              </a:lnTo>
              <a:lnTo>
                <a:pt x="732342" y="1342740"/>
              </a:lnTo>
              <a:lnTo>
                <a:pt x="732342" y="13554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2437F9-51CE-4DC4-8BD4-DDBA36671E2E}">
      <dsp:nvSpPr>
        <dsp:cNvPr id="0" name=""/>
        <dsp:cNvSpPr/>
      </dsp:nvSpPr>
      <dsp:spPr>
        <a:xfrm>
          <a:off x="5821447" y="2588350"/>
          <a:ext cx="326213" cy="1350187"/>
        </a:xfrm>
        <a:custGeom>
          <a:avLst/>
          <a:gdLst/>
          <a:ahLst/>
          <a:cxnLst/>
          <a:rect l="0" t="0" r="0" b="0"/>
          <a:pathLst>
            <a:path>
              <a:moveTo>
                <a:pt x="326213" y="0"/>
              </a:moveTo>
              <a:lnTo>
                <a:pt x="326213" y="1337469"/>
              </a:lnTo>
              <a:lnTo>
                <a:pt x="0" y="1337469"/>
              </a:lnTo>
              <a:lnTo>
                <a:pt x="0" y="135018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7B905-C0B8-462C-9AAE-F9AF7D3B2799}">
      <dsp:nvSpPr>
        <dsp:cNvPr id="0" name=""/>
        <dsp:cNvSpPr/>
      </dsp:nvSpPr>
      <dsp:spPr>
        <a:xfrm>
          <a:off x="4657440" y="2588350"/>
          <a:ext cx="1490220" cy="1350869"/>
        </a:xfrm>
        <a:custGeom>
          <a:avLst/>
          <a:gdLst/>
          <a:ahLst/>
          <a:cxnLst/>
          <a:rect l="0" t="0" r="0" b="0"/>
          <a:pathLst>
            <a:path>
              <a:moveTo>
                <a:pt x="1490220" y="0"/>
              </a:moveTo>
              <a:lnTo>
                <a:pt x="1490220" y="1338150"/>
              </a:lnTo>
              <a:lnTo>
                <a:pt x="0" y="1338150"/>
              </a:lnTo>
              <a:lnTo>
                <a:pt x="0" y="135086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D35AFC-39FB-4D56-A047-107B69F0982B}">
      <dsp:nvSpPr>
        <dsp:cNvPr id="0" name=""/>
        <dsp:cNvSpPr/>
      </dsp:nvSpPr>
      <dsp:spPr>
        <a:xfrm>
          <a:off x="6147660" y="1277495"/>
          <a:ext cx="210314" cy="691782"/>
        </a:xfrm>
        <a:custGeom>
          <a:avLst/>
          <a:gdLst/>
          <a:ahLst/>
          <a:cxnLst/>
          <a:rect l="0" t="0" r="0" b="0"/>
          <a:pathLst>
            <a:path>
              <a:moveTo>
                <a:pt x="210314" y="0"/>
              </a:moveTo>
              <a:lnTo>
                <a:pt x="210314" y="679063"/>
              </a:lnTo>
              <a:lnTo>
                <a:pt x="0" y="679063"/>
              </a:lnTo>
              <a:lnTo>
                <a:pt x="0" y="69178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D8E558-9F2E-474E-9F51-A4F4CB39584F}">
      <dsp:nvSpPr>
        <dsp:cNvPr id="0" name=""/>
        <dsp:cNvSpPr/>
      </dsp:nvSpPr>
      <dsp:spPr>
        <a:xfrm>
          <a:off x="852640" y="2598428"/>
          <a:ext cx="2386618" cy="23126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9921"/>
              </a:lnTo>
              <a:lnTo>
                <a:pt x="2386618" y="2299921"/>
              </a:lnTo>
              <a:lnTo>
                <a:pt x="2386618" y="231264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35F7CC-5B61-41BE-A4E6-6FAE667F0297}">
      <dsp:nvSpPr>
        <dsp:cNvPr id="0" name=""/>
        <dsp:cNvSpPr/>
      </dsp:nvSpPr>
      <dsp:spPr>
        <a:xfrm>
          <a:off x="852640" y="2598428"/>
          <a:ext cx="1455648" cy="23126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9922"/>
              </a:lnTo>
              <a:lnTo>
                <a:pt x="1455648" y="2299922"/>
              </a:lnTo>
              <a:lnTo>
                <a:pt x="1455648" y="231264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76C5ED-B7EB-45B8-9187-19E46E9CD77F}">
      <dsp:nvSpPr>
        <dsp:cNvPr id="0" name=""/>
        <dsp:cNvSpPr/>
      </dsp:nvSpPr>
      <dsp:spPr>
        <a:xfrm>
          <a:off x="852640" y="2598428"/>
          <a:ext cx="596290" cy="23126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9922"/>
              </a:lnTo>
              <a:lnTo>
                <a:pt x="596290" y="2299922"/>
              </a:lnTo>
              <a:lnTo>
                <a:pt x="596290" y="231264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476F69-F0E4-4760-AB4B-099870CBD16A}">
      <dsp:nvSpPr>
        <dsp:cNvPr id="0" name=""/>
        <dsp:cNvSpPr/>
      </dsp:nvSpPr>
      <dsp:spPr>
        <a:xfrm>
          <a:off x="852640" y="1277495"/>
          <a:ext cx="5505334" cy="689212"/>
        </a:xfrm>
        <a:custGeom>
          <a:avLst/>
          <a:gdLst/>
          <a:ahLst/>
          <a:cxnLst/>
          <a:rect l="0" t="0" r="0" b="0"/>
          <a:pathLst>
            <a:path>
              <a:moveTo>
                <a:pt x="5505334" y="0"/>
              </a:moveTo>
              <a:lnTo>
                <a:pt x="5505334" y="676493"/>
              </a:lnTo>
              <a:lnTo>
                <a:pt x="0" y="676493"/>
              </a:lnTo>
              <a:lnTo>
                <a:pt x="0" y="6892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9E1F4B-570D-4E25-900C-0DB64E132B78}">
      <dsp:nvSpPr>
        <dsp:cNvPr id="0" name=""/>
        <dsp:cNvSpPr/>
      </dsp:nvSpPr>
      <dsp:spPr>
        <a:xfrm>
          <a:off x="2630608" y="2755503"/>
          <a:ext cx="520917" cy="8594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6710"/>
              </a:lnTo>
              <a:lnTo>
                <a:pt x="520917" y="846710"/>
              </a:lnTo>
              <a:lnTo>
                <a:pt x="520917" y="8594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E129CE-6C7A-4427-B93E-8BD09F88BE7B}">
      <dsp:nvSpPr>
        <dsp:cNvPr id="0" name=""/>
        <dsp:cNvSpPr/>
      </dsp:nvSpPr>
      <dsp:spPr>
        <a:xfrm>
          <a:off x="1847562" y="2755503"/>
          <a:ext cx="783045" cy="859429"/>
        </a:xfrm>
        <a:custGeom>
          <a:avLst/>
          <a:gdLst/>
          <a:ahLst/>
          <a:cxnLst/>
          <a:rect l="0" t="0" r="0" b="0"/>
          <a:pathLst>
            <a:path>
              <a:moveTo>
                <a:pt x="783045" y="0"/>
              </a:moveTo>
              <a:lnTo>
                <a:pt x="783045" y="846710"/>
              </a:lnTo>
              <a:lnTo>
                <a:pt x="0" y="846710"/>
              </a:lnTo>
              <a:lnTo>
                <a:pt x="0" y="8594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CED113-62FB-4B8A-BA17-D1D539C8A25D}">
      <dsp:nvSpPr>
        <dsp:cNvPr id="0" name=""/>
        <dsp:cNvSpPr/>
      </dsp:nvSpPr>
      <dsp:spPr>
        <a:xfrm>
          <a:off x="2630608" y="1277495"/>
          <a:ext cx="3727367" cy="689212"/>
        </a:xfrm>
        <a:custGeom>
          <a:avLst/>
          <a:gdLst/>
          <a:ahLst/>
          <a:cxnLst/>
          <a:rect l="0" t="0" r="0" b="0"/>
          <a:pathLst>
            <a:path>
              <a:moveTo>
                <a:pt x="3727367" y="0"/>
              </a:moveTo>
              <a:lnTo>
                <a:pt x="3727367" y="676493"/>
              </a:lnTo>
              <a:lnTo>
                <a:pt x="0" y="676493"/>
              </a:lnTo>
              <a:lnTo>
                <a:pt x="0" y="6892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8A03AA-1A54-400B-BD3F-DD004128C912}">
      <dsp:nvSpPr>
        <dsp:cNvPr id="0" name=""/>
        <dsp:cNvSpPr/>
      </dsp:nvSpPr>
      <dsp:spPr>
        <a:xfrm>
          <a:off x="4784688" y="491450"/>
          <a:ext cx="1573286" cy="3275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842"/>
              </a:lnTo>
              <a:lnTo>
                <a:pt x="1573286" y="314842"/>
              </a:lnTo>
              <a:lnTo>
                <a:pt x="1573286" y="3275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50FFC0-338B-42C4-9726-E93DCD956CF7}">
      <dsp:nvSpPr>
        <dsp:cNvPr id="0" name=""/>
        <dsp:cNvSpPr/>
      </dsp:nvSpPr>
      <dsp:spPr>
        <a:xfrm>
          <a:off x="3408546" y="491450"/>
          <a:ext cx="1376142" cy="327561"/>
        </a:xfrm>
        <a:custGeom>
          <a:avLst/>
          <a:gdLst/>
          <a:ahLst/>
          <a:cxnLst/>
          <a:rect l="0" t="0" r="0" b="0"/>
          <a:pathLst>
            <a:path>
              <a:moveTo>
                <a:pt x="1376142" y="0"/>
              </a:moveTo>
              <a:lnTo>
                <a:pt x="1376142" y="314842"/>
              </a:lnTo>
              <a:lnTo>
                <a:pt x="0" y="314842"/>
              </a:lnTo>
              <a:lnTo>
                <a:pt x="0" y="3275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FA645-8FB8-43BA-9DF1-3C5C27C5F491}">
      <dsp:nvSpPr>
        <dsp:cNvPr id="0" name=""/>
        <dsp:cNvSpPr/>
      </dsp:nvSpPr>
      <dsp:spPr>
        <a:xfrm>
          <a:off x="1078750" y="491450"/>
          <a:ext cx="3705938" cy="327561"/>
        </a:xfrm>
        <a:custGeom>
          <a:avLst/>
          <a:gdLst/>
          <a:ahLst/>
          <a:cxnLst/>
          <a:rect l="0" t="0" r="0" b="0"/>
          <a:pathLst>
            <a:path>
              <a:moveTo>
                <a:pt x="3705938" y="0"/>
              </a:moveTo>
              <a:lnTo>
                <a:pt x="3705938" y="314842"/>
              </a:lnTo>
              <a:lnTo>
                <a:pt x="0" y="314842"/>
              </a:lnTo>
              <a:lnTo>
                <a:pt x="0" y="3275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C681B1-98FA-4901-806F-96A01143613C}">
      <dsp:nvSpPr>
        <dsp:cNvPr id="0" name=""/>
        <dsp:cNvSpPr/>
      </dsp:nvSpPr>
      <dsp:spPr>
        <a:xfrm>
          <a:off x="4061982" y="-7528"/>
          <a:ext cx="1445412" cy="4989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42F90-2F7A-44F9-9505-3D3B728ACB0F}">
      <dsp:nvSpPr>
        <dsp:cNvPr id="0" name=""/>
        <dsp:cNvSpPr/>
      </dsp:nvSpPr>
      <dsp:spPr>
        <a:xfrm>
          <a:off x="4077237" y="6963"/>
          <a:ext cx="1445412" cy="498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200" kern="1200" smtClean="0">
              <a:latin typeface="NikoshBAN" pitchFamily="2" charset="0"/>
            </a:rPr>
            <a:t> </a:t>
          </a:r>
          <a:r>
            <a:rPr lang="ar-SA" sz="1200" kern="1200" dirty="0">
              <a:latin typeface="NikoshBAN" pitchFamily="2" charset="0"/>
            </a:rPr>
            <a:t>اَلْكَلِمَةٌ</a:t>
          </a:r>
          <a:endParaRPr lang="en-US" sz="1200" kern="1200" dirty="0">
            <a:latin typeface="NikoshBAN" pitchFamily="2" charset="0"/>
            <a:cs typeface="NikoshBAN" pitchFamily="2" charset="0"/>
          </a:endParaRPr>
        </a:p>
      </dsp:txBody>
      <dsp:txXfrm>
        <a:off x="4091852" y="21578"/>
        <a:ext cx="1416182" cy="469749"/>
      </dsp:txXfrm>
    </dsp:sp>
    <dsp:sp modelId="{28164449-8CEF-40B0-9159-9FB327EF8A01}">
      <dsp:nvSpPr>
        <dsp:cNvPr id="0" name=""/>
        <dsp:cNvSpPr/>
      </dsp:nvSpPr>
      <dsp:spPr>
        <a:xfrm>
          <a:off x="749150" y="819012"/>
          <a:ext cx="659199" cy="3583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9E5AC4-5C9D-4CE8-8541-F89F277B5553}">
      <dsp:nvSpPr>
        <dsp:cNvPr id="0" name=""/>
        <dsp:cNvSpPr/>
      </dsp:nvSpPr>
      <dsp:spPr>
        <a:xfrm>
          <a:off x="764405" y="833504"/>
          <a:ext cx="659199" cy="358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200" kern="1200" dirty="0" smtClean="0">
              <a:latin typeface="NikoshBAN" pitchFamily="2" charset="0"/>
            </a:rPr>
            <a:t>الْحَرْفٌ</a:t>
          </a:r>
          <a:endParaRPr lang="en-US" sz="1200" kern="1200" dirty="0">
            <a:latin typeface="NikoshBAN" pitchFamily="2" charset="0"/>
            <a:cs typeface="NikoshBAN" pitchFamily="2" charset="0"/>
          </a:endParaRPr>
        </a:p>
      </dsp:txBody>
      <dsp:txXfrm>
        <a:off x="774901" y="844000"/>
        <a:ext cx="638207" cy="337378"/>
      </dsp:txXfrm>
    </dsp:sp>
    <dsp:sp modelId="{F0FC2D1C-56E6-47F8-8F75-E388B712EFD7}">
      <dsp:nvSpPr>
        <dsp:cNvPr id="0" name=""/>
        <dsp:cNvSpPr/>
      </dsp:nvSpPr>
      <dsp:spPr>
        <a:xfrm>
          <a:off x="3078946" y="819012"/>
          <a:ext cx="659199" cy="3269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BC0055-F018-46C0-AA81-2434969E0EBC}">
      <dsp:nvSpPr>
        <dsp:cNvPr id="0" name=""/>
        <dsp:cNvSpPr/>
      </dsp:nvSpPr>
      <dsp:spPr>
        <a:xfrm>
          <a:off x="3094201" y="833504"/>
          <a:ext cx="659199" cy="3269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200" kern="1200" dirty="0" smtClean="0">
              <a:latin typeface="NikoshBAN" pitchFamily="2" charset="0"/>
            </a:rPr>
            <a:t>اَلْفِعْلٌ</a:t>
          </a:r>
          <a:endParaRPr lang="en-US" sz="1200" kern="1200" dirty="0">
            <a:latin typeface="NikoshBAN" pitchFamily="2" charset="0"/>
            <a:cs typeface="NikoshBAN" pitchFamily="2" charset="0"/>
          </a:endParaRPr>
        </a:p>
      </dsp:txBody>
      <dsp:txXfrm>
        <a:off x="3103778" y="843081"/>
        <a:ext cx="640045" cy="307841"/>
      </dsp:txXfrm>
    </dsp:sp>
    <dsp:sp modelId="{09CD4453-DB16-4677-9AD8-6F030511B43E}">
      <dsp:nvSpPr>
        <dsp:cNvPr id="0" name=""/>
        <dsp:cNvSpPr/>
      </dsp:nvSpPr>
      <dsp:spPr>
        <a:xfrm>
          <a:off x="5934258" y="819012"/>
          <a:ext cx="847433" cy="4584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DAFFBA-A8F1-45A0-AB85-F74168F85E7F}">
      <dsp:nvSpPr>
        <dsp:cNvPr id="0" name=""/>
        <dsp:cNvSpPr/>
      </dsp:nvSpPr>
      <dsp:spPr>
        <a:xfrm>
          <a:off x="5949513" y="833504"/>
          <a:ext cx="847433" cy="4584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200" kern="1200" dirty="0">
              <a:latin typeface="NikoshBAN" pitchFamily="2" charset="0"/>
            </a:rPr>
            <a:t>اَلْاِثْمٌ</a:t>
          </a:r>
          <a:endParaRPr lang="en-US" sz="1200" kern="1200" dirty="0">
            <a:latin typeface="NikoshBAN" pitchFamily="2" charset="0"/>
            <a:cs typeface="NikoshBAN" pitchFamily="2" charset="0"/>
          </a:endParaRPr>
        </a:p>
      </dsp:txBody>
      <dsp:txXfrm>
        <a:off x="5962942" y="846933"/>
        <a:ext cx="820575" cy="431625"/>
      </dsp:txXfrm>
    </dsp:sp>
    <dsp:sp modelId="{318D2BC1-C182-4042-8970-9667EA387E84}">
      <dsp:nvSpPr>
        <dsp:cNvPr id="0" name=""/>
        <dsp:cNvSpPr/>
      </dsp:nvSpPr>
      <dsp:spPr>
        <a:xfrm>
          <a:off x="1965945" y="1966708"/>
          <a:ext cx="1329324" cy="7887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7CCEB7-2699-4783-BE60-D7DC14E0BBC3}">
      <dsp:nvSpPr>
        <dsp:cNvPr id="0" name=""/>
        <dsp:cNvSpPr/>
      </dsp:nvSpPr>
      <dsp:spPr>
        <a:xfrm>
          <a:off x="1981200" y="1981200"/>
          <a:ext cx="1329324" cy="788795"/>
        </a:xfrm>
        <a:prstGeom prst="roundRect">
          <a:avLst>
            <a:gd name="adj" fmla="val 10000"/>
          </a:avLst>
        </a:prstGeom>
        <a:solidFill>
          <a:schemeClr val="bg2">
            <a:lumMod val="75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200" kern="1200" dirty="0" smtClean="0">
              <a:latin typeface="NikoshBAN" pitchFamily="2" charset="0"/>
              <a:cs typeface="NikoshBAN" pitchFamily="2" charset="0"/>
            </a:rPr>
            <a:t>ইরাব পরিবর্তনের ভিত্তিতে/</a:t>
          </a:r>
          <a:r>
            <a:rPr lang="ar-SA" sz="1200" kern="1200" dirty="0" smtClean="0">
              <a:latin typeface="NikoshBAN" pitchFamily="2" charset="0"/>
            </a:rPr>
            <a:t>بِاعْتِبَارِ تَبْدِ يلِ الاِعْرَا ب</a:t>
          </a:r>
          <a:endParaRPr lang="en-US" sz="1200" kern="1200" dirty="0">
            <a:latin typeface="NikoshBAN" pitchFamily="2" charset="0"/>
            <a:cs typeface="NikoshBAN" pitchFamily="2" charset="0"/>
          </a:endParaRPr>
        </a:p>
      </dsp:txBody>
      <dsp:txXfrm>
        <a:off x="2004303" y="2004303"/>
        <a:ext cx="1283118" cy="742589"/>
      </dsp:txXfrm>
    </dsp:sp>
    <dsp:sp modelId="{EDBDC7D4-C976-4C50-B4D7-1E3DA57A9AB5}">
      <dsp:nvSpPr>
        <dsp:cNvPr id="0" name=""/>
        <dsp:cNvSpPr/>
      </dsp:nvSpPr>
      <dsp:spPr>
        <a:xfrm>
          <a:off x="1432544" y="3614933"/>
          <a:ext cx="830035" cy="4853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80D10D-F231-4E4C-91BC-783E666BAB82}">
      <dsp:nvSpPr>
        <dsp:cNvPr id="0" name=""/>
        <dsp:cNvSpPr/>
      </dsp:nvSpPr>
      <dsp:spPr>
        <a:xfrm>
          <a:off x="1447800" y="3629425"/>
          <a:ext cx="830035" cy="485374"/>
        </a:xfrm>
        <a:prstGeom prst="roundRect">
          <a:avLst>
            <a:gd name="adj" fmla="val 10000"/>
          </a:avLst>
        </a:prstGeom>
        <a:solidFill>
          <a:schemeClr val="bg2">
            <a:lumMod val="75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 smtClean="0">
              <a:latin typeface="NikoshBAN" pitchFamily="2" charset="0"/>
            </a:rPr>
            <a:t>اسم مبنى</a:t>
          </a:r>
          <a:endParaRPr lang="en-US" sz="1100" kern="1200" dirty="0">
            <a:latin typeface="NikoshBAN" pitchFamily="2" charset="0"/>
            <a:cs typeface="NikoshBAN" pitchFamily="2" charset="0"/>
          </a:endParaRPr>
        </a:p>
      </dsp:txBody>
      <dsp:txXfrm>
        <a:off x="1462016" y="3643641"/>
        <a:ext cx="801603" cy="456942"/>
      </dsp:txXfrm>
    </dsp:sp>
    <dsp:sp modelId="{CA92C960-A8B8-4385-BDB6-4D5A28B2B102}">
      <dsp:nvSpPr>
        <dsp:cNvPr id="0" name=""/>
        <dsp:cNvSpPr/>
      </dsp:nvSpPr>
      <dsp:spPr>
        <a:xfrm>
          <a:off x="2804144" y="3614933"/>
          <a:ext cx="694760" cy="4853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E3B958-8D40-4CEA-BF55-359937D06C21}">
      <dsp:nvSpPr>
        <dsp:cNvPr id="0" name=""/>
        <dsp:cNvSpPr/>
      </dsp:nvSpPr>
      <dsp:spPr>
        <a:xfrm>
          <a:off x="2819400" y="3629425"/>
          <a:ext cx="694760" cy="485374"/>
        </a:xfrm>
        <a:prstGeom prst="roundRect">
          <a:avLst>
            <a:gd name="adj" fmla="val 10000"/>
          </a:avLst>
        </a:prstGeom>
        <a:solidFill>
          <a:schemeClr val="bg2">
            <a:lumMod val="75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 smtClean="0">
              <a:latin typeface="NikoshBAN" pitchFamily="2" charset="0"/>
            </a:rPr>
            <a:t>اسم معرب</a:t>
          </a:r>
          <a:endParaRPr lang="en-US" sz="1100" kern="1200" dirty="0">
            <a:latin typeface="NikoshBAN" pitchFamily="2" charset="0"/>
            <a:cs typeface="NikoshBAN" pitchFamily="2" charset="0"/>
          </a:endParaRPr>
        </a:p>
      </dsp:txBody>
      <dsp:txXfrm>
        <a:off x="2833616" y="3643641"/>
        <a:ext cx="666328" cy="456942"/>
      </dsp:txXfrm>
    </dsp:sp>
    <dsp:sp modelId="{981A854A-2A64-4258-8092-318895FC6C79}">
      <dsp:nvSpPr>
        <dsp:cNvPr id="0" name=""/>
        <dsp:cNvSpPr/>
      </dsp:nvSpPr>
      <dsp:spPr>
        <a:xfrm>
          <a:off x="60944" y="1966708"/>
          <a:ext cx="1583392" cy="6317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640D64-DF57-4CD4-A63A-E40FA4BA58A6}">
      <dsp:nvSpPr>
        <dsp:cNvPr id="0" name=""/>
        <dsp:cNvSpPr/>
      </dsp:nvSpPr>
      <dsp:spPr>
        <a:xfrm>
          <a:off x="76199" y="1981200"/>
          <a:ext cx="1583392" cy="6317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200" kern="1200" dirty="0" smtClean="0">
              <a:latin typeface="NikoshBAN" pitchFamily="2" charset="0"/>
              <a:cs typeface="NikoshBAN" pitchFamily="2" charset="0"/>
            </a:rPr>
            <a:t>গঠনের ভিত্তিতে</a:t>
          </a:r>
          <a:r>
            <a:rPr lang="ar-SA" sz="1200" kern="1200" dirty="0" smtClean="0">
              <a:latin typeface="NikoshBAN" pitchFamily="2" charset="0"/>
            </a:rPr>
            <a:t> </a:t>
          </a:r>
          <a:r>
            <a:rPr lang="bn-BD" sz="1200" kern="1200" dirty="0" smtClean="0">
              <a:latin typeface="NikoshBAN" pitchFamily="2" charset="0"/>
              <a:cs typeface="NikoshBAN" pitchFamily="2" charset="0"/>
            </a:rPr>
            <a:t>/</a:t>
          </a:r>
          <a:r>
            <a:rPr lang="ar-SA" sz="1200" kern="1200" dirty="0" smtClean="0">
              <a:latin typeface="NikoshBAN" pitchFamily="2" charset="0"/>
            </a:rPr>
            <a:t> بِاعْتِبَارِ التَلكْوِ ين</a:t>
          </a:r>
          <a:endParaRPr lang="en-US" sz="1200" kern="1200" dirty="0">
            <a:latin typeface="NikoshBAN" pitchFamily="2" charset="0"/>
            <a:cs typeface="NikoshBAN" pitchFamily="2" charset="0"/>
          </a:endParaRPr>
        </a:p>
      </dsp:txBody>
      <dsp:txXfrm>
        <a:off x="94701" y="1999702"/>
        <a:ext cx="1546388" cy="594716"/>
      </dsp:txXfrm>
    </dsp:sp>
    <dsp:sp modelId="{EE616C4E-D568-4CED-A37C-C54F93576EBA}">
      <dsp:nvSpPr>
        <dsp:cNvPr id="0" name=""/>
        <dsp:cNvSpPr/>
      </dsp:nvSpPr>
      <dsp:spPr>
        <a:xfrm>
          <a:off x="1119330" y="4911070"/>
          <a:ext cx="659200" cy="4853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ECF36C-D075-4057-B2DE-0ACA04642E79}">
      <dsp:nvSpPr>
        <dsp:cNvPr id="0" name=""/>
        <dsp:cNvSpPr/>
      </dsp:nvSpPr>
      <dsp:spPr>
        <a:xfrm>
          <a:off x="1134585" y="4925562"/>
          <a:ext cx="659200" cy="4853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 smtClean="0">
              <a:latin typeface="NikoshBAN" pitchFamily="2" charset="0"/>
            </a:rPr>
            <a:t>اسم جامد</a:t>
          </a:r>
          <a:endParaRPr lang="en-US" sz="1100" kern="1200" dirty="0">
            <a:latin typeface="NikoshBAN" pitchFamily="2" charset="0"/>
            <a:cs typeface="NikoshBAN" pitchFamily="2" charset="0"/>
          </a:endParaRPr>
        </a:p>
      </dsp:txBody>
      <dsp:txXfrm>
        <a:off x="1148801" y="4939778"/>
        <a:ext cx="630768" cy="456942"/>
      </dsp:txXfrm>
    </dsp:sp>
    <dsp:sp modelId="{DF035C0B-1356-4C3E-A024-724227A6C501}">
      <dsp:nvSpPr>
        <dsp:cNvPr id="0" name=""/>
        <dsp:cNvSpPr/>
      </dsp:nvSpPr>
      <dsp:spPr>
        <a:xfrm>
          <a:off x="1978688" y="4911070"/>
          <a:ext cx="659200" cy="4853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0712AF-D8C3-4E70-876F-91C98BB1A96F}">
      <dsp:nvSpPr>
        <dsp:cNvPr id="0" name=""/>
        <dsp:cNvSpPr/>
      </dsp:nvSpPr>
      <dsp:spPr>
        <a:xfrm>
          <a:off x="1993943" y="4925562"/>
          <a:ext cx="659200" cy="4853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 smtClean="0">
              <a:latin typeface="NikoshBAN" pitchFamily="2" charset="0"/>
            </a:rPr>
            <a:t>اسم مستق</a:t>
          </a:r>
          <a:endParaRPr lang="en-US" sz="1100" kern="1200" dirty="0">
            <a:latin typeface="NikoshBAN" pitchFamily="2" charset="0"/>
            <a:cs typeface="NikoshBAN" pitchFamily="2" charset="0"/>
          </a:endParaRPr>
        </a:p>
      </dsp:txBody>
      <dsp:txXfrm>
        <a:off x="2008159" y="4939778"/>
        <a:ext cx="630768" cy="456941"/>
      </dsp:txXfrm>
    </dsp:sp>
    <dsp:sp modelId="{83A0D366-90EE-4D1D-95E4-C3BBF2595A3E}">
      <dsp:nvSpPr>
        <dsp:cNvPr id="0" name=""/>
        <dsp:cNvSpPr/>
      </dsp:nvSpPr>
      <dsp:spPr>
        <a:xfrm>
          <a:off x="2909659" y="4911069"/>
          <a:ext cx="659200" cy="4853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707909-CE15-416E-B712-D7C5B977F8E0}">
      <dsp:nvSpPr>
        <dsp:cNvPr id="0" name=""/>
        <dsp:cNvSpPr/>
      </dsp:nvSpPr>
      <dsp:spPr>
        <a:xfrm>
          <a:off x="2924914" y="4925562"/>
          <a:ext cx="659200" cy="4853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 smtClean="0">
              <a:latin typeface="NikoshBAN" pitchFamily="2" charset="0"/>
            </a:rPr>
            <a:t>اسم مصدر</a:t>
          </a:r>
          <a:endParaRPr lang="en-US" sz="1100" kern="1200" dirty="0">
            <a:latin typeface="NikoshBAN" pitchFamily="2" charset="0"/>
            <a:cs typeface="NikoshBAN" pitchFamily="2" charset="0"/>
          </a:endParaRPr>
        </a:p>
      </dsp:txBody>
      <dsp:txXfrm>
        <a:off x="2939130" y="4939778"/>
        <a:ext cx="630768" cy="456941"/>
      </dsp:txXfrm>
    </dsp:sp>
    <dsp:sp modelId="{B3816E8D-2453-4BE1-9E2A-030C11CAFB24}">
      <dsp:nvSpPr>
        <dsp:cNvPr id="0" name=""/>
        <dsp:cNvSpPr/>
      </dsp:nvSpPr>
      <dsp:spPr>
        <a:xfrm>
          <a:off x="5486345" y="1969278"/>
          <a:ext cx="1322630" cy="6190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FD33E4-CBB8-4143-92BF-ADD8D7BC88AC}">
      <dsp:nvSpPr>
        <dsp:cNvPr id="0" name=""/>
        <dsp:cNvSpPr/>
      </dsp:nvSpPr>
      <dsp:spPr>
        <a:xfrm>
          <a:off x="5501600" y="1983770"/>
          <a:ext cx="1322630" cy="6190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200" kern="1200" dirty="0" smtClean="0">
              <a:latin typeface="NikoshBAN" pitchFamily="2" charset="0"/>
              <a:cs typeface="NikoshBAN" pitchFamily="2" charset="0"/>
            </a:rPr>
            <a:t>সংখ্যার ভিত্তিতে/</a:t>
          </a:r>
          <a:r>
            <a:rPr lang="ar-SA" sz="1200" kern="1200" dirty="0" smtClean="0">
              <a:latin typeface="NikoshBAN" pitchFamily="2" charset="0"/>
            </a:rPr>
            <a:t> بِاعْتِبَارِ الْعَدَد</a:t>
          </a:r>
          <a:endParaRPr lang="en-US" sz="1200" kern="1200" dirty="0">
            <a:latin typeface="NikoshBAN" pitchFamily="2" charset="0"/>
            <a:cs typeface="NikoshBAN" pitchFamily="2" charset="0"/>
          </a:endParaRPr>
        </a:p>
      </dsp:txBody>
      <dsp:txXfrm>
        <a:off x="5519732" y="2001902"/>
        <a:ext cx="1286366" cy="582808"/>
      </dsp:txXfrm>
    </dsp:sp>
    <dsp:sp modelId="{50B9963D-242A-4A2D-BAB6-2C0BA2E2B7E0}">
      <dsp:nvSpPr>
        <dsp:cNvPr id="0" name=""/>
        <dsp:cNvSpPr/>
      </dsp:nvSpPr>
      <dsp:spPr>
        <a:xfrm>
          <a:off x="4328161" y="3939219"/>
          <a:ext cx="658557" cy="4849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DC4816-1CBA-4F05-92E1-E1A54E66377A}">
      <dsp:nvSpPr>
        <dsp:cNvPr id="0" name=""/>
        <dsp:cNvSpPr/>
      </dsp:nvSpPr>
      <dsp:spPr>
        <a:xfrm>
          <a:off x="4343401" y="3953697"/>
          <a:ext cx="658557" cy="4849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 smtClean="0">
              <a:latin typeface="NikoshBAN" pitchFamily="2" charset="0"/>
            </a:rPr>
            <a:t>واحد</a:t>
          </a:r>
          <a:endParaRPr lang="en-US" sz="1100" kern="1200" dirty="0">
            <a:latin typeface="NikoshBAN" pitchFamily="2" charset="0"/>
            <a:cs typeface="NikoshBAN" pitchFamily="2" charset="0"/>
          </a:endParaRPr>
        </a:p>
      </dsp:txBody>
      <dsp:txXfrm>
        <a:off x="4357603" y="3967899"/>
        <a:ext cx="630153" cy="456496"/>
      </dsp:txXfrm>
    </dsp:sp>
    <dsp:sp modelId="{7CB4081C-983B-4D6A-9649-40A9317EEFB3}">
      <dsp:nvSpPr>
        <dsp:cNvPr id="0" name=""/>
        <dsp:cNvSpPr/>
      </dsp:nvSpPr>
      <dsp:spPr>
        <a:xfrm>
          <a:off x="5492168" y="3938538"/>
          <a:ext cx="658557" cy="4848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20161E-C680-4804-93C3-4EB201039D82}">
      <dsp:nvSpPr>
        <dsp:cNvPr id="0" name=""/>
        <dsp:cNvSpPr/>
      </dsp:nvSpPr>
      <dsp:spPr>
        <a:xfrm>
          <a:off x="5507409" y="3953016"/>
          <a:ext cx="658557" cy="4848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 smtClean="0">
              <a:latin typeface="NikoshBAN" pitchFamily="2" charset="0"/>
            </a:rPr>
            <a:t>تثنية</a:t>
          </a:r>
          <a:endParaRPr lang="en-US" sz="1100" kern="1200" dirty="0">
            <a:latin typeface="NikoshBAN" pitchFamily="2" charset="0"/>
            <a:cs typeface="NikoshBAN" pitchFamily="2" charset="0"/>
          </a:endParaRPr>
        </a:p>
      </dsp:txBody>
      <dsp:txXfrm>
        <a:off x="5521611" y="3967218"/>
        <a:ext cx="630153" cy="456495"/>
      </dsp:txXfrm>
    </dsp:sp>
    <dsp:sp modelId="{ABED0F8F-CC24-42CA-8328-3DAC397CC556}">
      <dsp:nvSpPr>
        <dsp:cNvPr id="0" name=""/>
        <dsp:cNvSpPr/>
      </dsp:nvSpPr>
      <dsp:spPr>
        <a:xfrm>
          <a:off x="6550724" y="3943809"/>
          <a:ext cx="658557" cy="4848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272F09-A457-4479-B24E-3D8EEF954B2C}">
      <dsp:nvSpPr>
        <dsp:cNvPr id="0" name=""/>
        <dsp:cNvSpPr/>
      </dsp:nvSpPr>
      <dsp:spPr>
        <a:xfrm>
          <a:off x="6565964" y="3958287"/>
          <a:ext cx="658557" cy="4848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 smtClean="0">
              <a:latin typeface="NikoshBAN" pitchFamily="2" charset="0"/>
            </a:rPr>
            <a:t>جمع</a:t>
          </a:r>
          <a:endParaRPr lang="en-US" sz="1100" kern="1200" dirty="0">
            <a:latin typeface="NikoshBAN" pitchFamily="2" charset="0"/>
            <a:cs typeface="NikoshBAN" pitchFamily="2" charset="0"/>
          </a:endParaRPr>
        </a:p>
      </dsp:txBody>
      <dsp:txXfrm>
        <a:off x="6580166" y="3972489"/>
        <a:ext cx="630153" cy="456495"/>
      </dsp:txXfrm>
    </dsp:sp>
    <dsp:sp modelId="{43FD1797-A477-4122-91E1-4A3637E0D489}">
      <dsp:nvSpPr>
        <dsp:cNvPr id="0" name=""/>
        <dsp:cNvSpPr/>
      </dsp:nvSpPr>
      <dsp:spPr>
        <a:xfrm>
          <a:off x="3891543" y="1964107"/>
          <a:ext cx="1319505" cy="5367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1CFCE3-011B-4D9E-9CD4-8B9D1D8CD894}">
      <dsp:nvSpPr>
        <dsp:cNvPr id="0" name=""/>
        <dsp:cNvSpPr/>
      </dsp:nvSpPr>
      <dsp:spPr>
        <a:xfrm>
          <a:off x="3906798" y="1978599"/>
          <a:ext cx="1319505" cy="5367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200" kern="1200" dirty="0" smtClean="0">
              <a:latin typeface="NikoshBAN" pitchFamily="2" charset="0"/>
              <a:cs typeface="NikoshBAN" pitchFamily="2" charset="0"/>
            </a:rPr>
            <a:t>জাতি ভিত্তিতে/</a:t>
          </a:r>
          <a:r>
            <a:rPr lang="ar-SA" sz="1200" kern="1200" dirty="0" smtClean="0">
              <a:latin typeface="NikoshBAN" pitchFamily="2" charset="0"/>
            </a:rPr>
            <a:t> بِاعْتِبَار الْجِنْسِ</a:t>
          </a:r>
          <a:endParaRPr lang="en-US" sz="1200" kern="1200" dirty="0">
            <a:latin typeface="NikoshBAN" pitchFamily="2" charset="0"/>
            <a:cs typeface="NikoshBAN" pitchFamily="2" charset="0"/>
          </a:endParaRPr>
        </a:p>
      </dsp:txBody>
      <dsp:txXfrm>
        <a:off x="3922519" y="1994320"/>
        <a:ext cx="1288063" cy="505329"/>
      </dsp:txXfrm>
    </dsp:sp>
    <dsp:sp modelId="{94151E64-2C36-4C2F-82F6-3869C8644C71}">
      <dsp:nvSpPr>
        <dsp:cNvPr id="0" name=""/>
        <dsp:cNvSpPr/>
      </dsp:nvSpPr>
      <dsp:spPr>
        <a:xfrm>
          <a:off x="4637967" y="3032480"/>
          <a:ext cx="697653" cy="2577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B42984-9D88-4990-8B78-6B6A3971E978}">
      <dsp:nvSpPr>
        <dsp:cNvPr id="0" name=""/>
        <dsp:cNvSpPr/>
      </dsp:nvSpPr>
      <dsp:spPr>
        <a:xfrm>
          <a:off x="4653222" y="3046972"/>
          <a:ext cx="697653" cy="2577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00" kern="1200" dirty="0" smtClean="0">
              <a:latin typeface="NikoshBAN" pitchFamily="2" charset="0"/>
            </a:rPr>
            <a:t>مؤنث</a:t>
          </a:r>
          <a:endParaRPr lang="en-US" sz="1000" kern="1200" dirty="0">
            <a:latin typeface="NikoshBAN" pitchFamily="2" charset="0"/>
            <a:cs typeface="NikoshBAN" pitchFamily="2" charset="0"/>
          </a:endParaRPr>
        </a:p>
      </dsp:txBody>
      <dsp:txXfrm>
        <a:off x="4660772" y="3054522"/>
        <a:ext cx="682553" cy="242690"/>
      </dsp:txXfrm>
    </dsp:sp>
    <dsp:sp modelId="{FD970364-A3B2-41AD-B421-90C76115F1FC}">
      <dsp:nvSpPr>
        <dsp:cNvPr id="0" name=""/>
        <dsp:cNvSpPr/>
      </dsp:nvSpPr>
      <dsp:spPr>
        <a:xfrm flipH="1">
          <a:off x="3642911" y="3032479"/>
          <a:ext cx="666148" cy="2875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8EB93D-5B86-44E3-9846-0F8E727DC88D}">
      <dsp:nvSpPr>
        <dsp:cNvPr id="0" name=""/>
        <dsp:cNvSpPr/>
      </dsp:nvSpPr>
      <dsp:spPr>
        <a:xfrm flipH="1">
          <a:off x="3658167" y="3046971"/>
          <a:ext cx="666148" cy="2875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00" kern="1200" dirty="0" smtClean="0">
              <a:latin typeface="NikoshBAN" pitchFamily="2" charset="0"/>
            </a:rPr>
            <a:t>مذكر</a:t>
          </a:r>
          <a:endParaRPr lang="en-US" sz="1000" kern="1200" dirty="0">
            <a:latin typeface="NikoshBAN" pitchFamily="2" charset="0"/>
            <a:cs typeface="NikoshBAN" pitchFamily="2" charset="0"/>
          </a:endParaRPr>
        </a:p>
      </dsp:txBody>
      <dsp:txXfrm>
        <a:off x="3666588" y="3055392"/>
        <a:ext cx="649306" cy="270685"/>
      </dsp:txXfrm>
    </dsp:sp>
    <dsp:sp modelId="{D671DC94-04FD-4663-A357-022AC0561FFD}">
      <dsp:nvSpPr>
        <dsp:cNvPr id="0" name=""/>
        <dsp:cNvSpPr/>
      </dsp:nvSpPr>
      <dsp:spPr>
        <a:xfrm>
          <a:off x="7233034" y="1927324"/>
          <a:ext cx="1054971" cy="8013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4C8EC7-5FBE-4E9E-96FD-0B5258910CED}">
      <dsp:nvSpPr>
        <dsp:cNvPr id="0" name=""/>
        <dsp:cNvSpPr/>
      </dsp:nvSpPr>
      <dsp:spPr>
        <a:xfrm>
          <a:off x="7248290" y="1941816"/>
          <a:ext cx="1054971" cy="8013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200" kern="1200" dirty="0" smtClean="0">
              <a:latin typeface="NikoshBAN" pitchFamily="2" charset="0"/>
              <a:cs typeface="NikoshBAN" pitchFamily="2" charset="0"/>
            </a:rPr>
            <a:t>নির্দিষ্ট ও অনির্দিষ্টের ভিত্তিতে</a:t>
          </a:r>
          <a:endParaRPr lang="en-US" sz="1200" kern="1200" dirty="0">
            <a:latin typeface="NikoshBAN" pitchFamily="2" charset="0"/>
            <a:cs typeface="NikoshBAN" pitchFamily="2" charset="0"/>
          </a:endParaRPr>
        </a:p>
      </dsp:txBody>
      <dsp:txXfrm>
        <a:off x="7271762" y="1965288"/>
        <a:ext cx="1008027" cy="754440"/>
      </dsp:txXfrm>
    </dsp:sp>
    <dsp:sp modelId="{8A64876A-79C1-4315-B01E-258908B90F19}">
      <dsp:nvSpPr>
        <dsp:cNvPr id="0" name=""/>
        <dsp:cNvSpPr/>
      </dsp:nvSpPr>
      <dsp:spPr>
        <a:xfrm>
          <a:off x="7787490" y="4684379"/>
          <a:ext cx="655454" cy="2983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DB59DE-CE8B-4E20-BCAF-1133559E474A}">
      <dsp:nvSpPr>
        <dsp:cNvPr id="0" name=""/>
        <dsp:cNvSpPr/>
      </dsp:nvSpPr>
      <dsp:spPr>
        <a:xfrm>
          <a:off x="7802745" y="4698872"/>
          <a:ext cx="655454" cy="2983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00" kern="1200" dirty="0" smtClean="0">
              <a:latin typeface="NikoshBAN" pitchFamily="2" charset="0"/>
            </a:rPr>
            <a:t>نكرة</a:t>
          </a:r>
          <a:endParaRPr lang="en-US" sz="1000" kern="1200" dirty="0">
            <a:latin typeface="NikoshBAN" pitchFamily="2" charset="0"/>
            <a:cs typeface="NikoshBAN" pitchFamily="2" charset="0"/>
          </a:endParaRPr>
        </a:p>
      </dsp:txBody>
      <dsp:txXfrm>
        <a:off x="7811485" y="4707612"/>
        <a:ext cx="637974" cy="280914"/>
      </dsp:txXfrm>
    </dsp:sp>
    <dsp:sp modelId="{5F43068E-BDCA-4D8A-BB25-048F0E9A6FF2}">
      <dsp:nvSpPr>
        <dsp:cNvPr id="0" name=""/>
        <dsp:cNvSpPr/>
      </dsp:nvSpPr>
      <dsp:spPr>
        <a:xfrm>
          <a:off x="7821392" y="3919422"/>
          <a:ext cx="602356" cy="363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A13157-7F11-496D-8CBB-9C3E1822A8EE}">
      <dsp:nvSpPr>
        <dsp:cNvPr id="0" name=""/>
        <dsp:cNvSpPr/>
      </dsp:nvSpPr>
      <dsp:spPr>
        <a:xfrm>
          <a:off x="7836647" y="3933914"/>
          <a:ext cx="602356" cy="363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00" kern="1200" dirty="0" smtClean="0">
              <a:latin typeface="NikoshBAN" pitchFamily="2" charset="0"/>
            </a:rPr>
            <a:t>معرفة</a:t>
          </a:r>
          <a:endParaRPr lang="en-US" sz="1000" kern="1200" dirty="0">
            <a:latin typeface="NikoshBAN" pitchFamily="2" charset="0"/>
            <a:cs typeface="NikoshBAN" pitchFamily="2" charset="0"/>
          </a:endParaRPr>
        </a:p>
      </dsp:txBody>
      <dsp:txXfrm>
        <a:off x="7847292" y="3944559"/>
        <a:ext cx="581066" cy="3421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49767B-6D34-4B87-BE03-097D2EAD487F}">
      <dsp:nvSpPr>
        <dsp:cNvPr id="0" name=""/>
        <dsp:cNvSpPr/>
      </dsp:nvSpPr>
      <dsp:spPr>
        <a:xfrm>
          <a:off x="6121675" y="985216"/>
          <a:ext cx="351108" cy="28485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8534"/>
              </a:lnTo>
              <a:lnTo>
                <a:pt x="351108" y="284853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3F1B98-B009-4EE7-859C-AB0A29BC3686}">
      <dsp:nvSpPr>
        <dsp:cNvPr id="0" name=""/>
        <dsp:cNvSpPr/>
      </dsp:nvSpPr>
      <dsp:spPr>
        <a:xfrm>
          <a:off x="6121675" y="985216"/>
          <a:ext cx="351108" cy="22420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2072"/>
              </a:lnTo>
              <a:lnTo>
                <a:pt x="351108" y="224207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0A17A1-AB18-4CAF-BD37-E44358A93BFA}">
      <dsp:nvSpPr>
        <dsp:cNvPr id="0" name=""/>
        <dsp:cNvSpPr/>
      </dsp:nvSpPr>
      <dsp:spPr>
        <a:xfrm>
          <a:off x="6121675" y="985216"/>
          <a:ext cx="351108" cy="16356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5611"/>
              </a:lnTo>
              <a:lnTo>
                <a:pt x="351108" y="163561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BFB2F8-AC71-4ED4-A986-5B7BD9B98D15}">
      <dsp:nvSpPr>
        <dsp:cNvPr id="0" name=""/>
        <dsp:cNvSpPr/>
      </dsp:nvSpPr>
      <dsp:spPr>
        <a:xfrm>
          <a:off x="6121675" y="985216"/>
          <a:ext cx="351108" cy="10291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9150"/>
              </a:lnTo>
              <a:lnTo>
                <a:pt x="351108" y="102915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250F21-14B9-4E6A-97A3-8C78E2D3AB30}">
      <dsp:nvSpPr>
        <dsp:cNvPr id="0" name=""/>
        <dsp:cNvSpPr/>
      </dsp:nvSpPr>
      <dsp:spPr>
        <a:xfrm>
          <a:off x="6121675" y="985216"/>
          <a:ext cx="353076" cy="4895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9511"/>
              </a:lnTo>
              <a:lnTo>
                <a:pt x="353076" y="48951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801D2F-ABCF-4323-8EEF-B2EF104326DF}">
      <dsp:nvSpPr>
        <dsp:cNvPr id="0" name=""/>
        <dsp:cNvSpPr/>
      </dsp:nvSpPr>
      <dsp:spPr>
        <a:xfrm>
          <a:off x="4428980" y="378755"/>
          <a:ext cx="2628984" cy="238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458"/>
              </a:lnTo>
              <a:lnTo>
                <a:pt x="2628984" y="119458"/>
              </a:lnTo>
              <a:lnTo>
                <a:pt x="2628984" y="23891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67CE9D-2DC3-4E39-899F-B85CC6D402EB}">
      <dsp:nvSpPr>
        <dsp:cNvPr id="0" name=""/>
        <dsp:cNvSpPr/>
      </dsp:nvSpPr>
      <dsp:spPr>
        <a:xfrm>
          <a:off x="3999058" y="2198139"/>
          <a:ext cx="660622" cy="16346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60622" y="163469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AC660-839B-4D5A-AF66-6A267805A26E}">
      <dsp:nvSpPr>
        <dsp:cNvPr id="0" name=""/>
        <dsp:cNvSpPr/>
      </dsp:nvSpPr>
      <dsp:spPr>
        <a:xfrm>
          <a:off x="2726560" y="1591678"/>
          <a:ext cx="1918181" cy="238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458"/>
              </a:lnTo>
              <a:lnTo>
                <a:pt x="1918181" y="119458"/>
              </a:lnTo>
              <a:lnTo>
                <a:pt x="1918181" y="23891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0CA9FF-D801-4FCF-9BA0-06B19DE2F422}">
      <dsp:nvSpPr>
        <dsp:cNvPr id="0" name=""/>
        <dsp:cNvSpPr/>
      </dsp:nvSpPr>
      <dsp:spPr>
        <a:xfrm>
          <a:off x="1970102" y="2198139"/>
          <a:ext cx="91440" cy="15024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102179" y="150249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B722D5-DB68-497F-AE71-1EAD05067957}">
      <dsp:nvSpPr>
        <dsp:cNvPr id="0" name=""/>
        <dsp:cNvSpPr/>
      </dsp:nvSpPr>
      <dsp:spPr>
        <a:xfrm>
          <a:off x="2615787" y="1591678"/>
          <a:ext cx="91440" cy="238916"/>
        </a:xfrm>
        <a:custGeom>
          <a:avLst/>
          <a:gdLst/>
          <a:ahLst/>
          <a:cxnLst/>
          <a:rect l="0" t="0" r="0" b="0"/>
          <a:pathLst>
            <a:path>
              <a:moveTo>
                <a:pt x="110773" y="0"/>
              </a:moveTo>
              <a:lnTo>
                <a:pt x="110773" y="119458"/>
              </a:lnTo>
              <a:lnTo>
                <a:pt x="45720" y="119458"/>
              </a:lnTo>
              <a:lnTo>
                <a:pt x="45720" y="23891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1D7611-4540-4B55-8F31-044F91E23211}">
      <dsp:nvSpPr>
        <dsp:cNvPr id="0" name=""/>
        <dsp:cNvSpPr/>
      </dsp:nvSpPr>
      <dsp:spPr>
        <a:xfrm>
          <a:off x="808379" y="1591678"/>
          <a:ext cx="1918181" cy="238916"/>
        </a:xfrm>
        <a:custGeom>
          <a:avLst/>
          <a:gdLst/>
          <a:ahLst/>
          <a:cxnLst/>
          <a:rect l="0" t="0" r="0" b="0"/>
          <a:pathLst>
            <a:path>
              <a:moveTo>
                <a:pt x="1918181" y="0"/>
              </a:moveTo>
              <a:lnTo>
                <a:pt x="1918181" y="119458"/>
              </a:lnTo>
              <a:lnTo>
                <a:pt x="0" y="119458"/>
              </a:lnTo>
              <a:lnTo>
                <a:pt x="0" y="23891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C8CDBE-6A53-4BE0-8883-3B9AE781B720}">
      <dsp:nvSpPr>
        <dsp:cNvPr id="0" name=""/>
        <dsp:cNvSpPr/>
      </dsp:nvSpPr>
      <dsp:spPr>
        <a:xfrm>
          <a:off x="1799996" y="985216"/>
          <a:ext cx="926564" cy="238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458"/>
              </a:lnTo>
              <a:lnTo>
                <a:pt x="926564" y="119458"/>
              </a:lnTo>
              <a:lnTo>
                <a:pt x="926564" y="23891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990614-C0B4-4744-BA1D-D506DB88FDED}">
      <dsp:nvSpPr>
        <dsp:cNvPr id="0" name=""/>
        <dsp:cNvSpPr/>
      </dsp:nvSpPr>
      <dsp:spPr>
        <a:xfrm>
          <a:off x="873432" y="985216"/>
          <a:ext cx="926564" cy="238916"/>
        </a:xfrm>
        <a:custGeom>
          <a:avLst/>
          <a:gdLst/>
          <a:ahLst/>
          <a:cxnLst/>
          <a:rect l="0" t="0" r="0" b="0"/>
          <a:pathLst>
            <a:path>
              <a:moveTo>
                <a:pt x="926564" y="0"/>
              </a:moveTo>
              <a:lnTo>
                <a:pt x="926564" y="119458"/>
              </a:lnTo>
              <a:lnTo>
                <a:pt x="0" y="119458"/>
              </a:lnTo>
              <a:lnTo>
                <a:pt x="0" y="23891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0E1C26-0388-4094-96B3-79B93AD1496A}">
      <dsp:nvSpPr>
        <dsp:cNvPr id="0" name=""/>
        <dsp:cNvSpPr/>
      </dsp:nvSpPr>
      <dsp:spPr>
        <a:xfrm>
          <a:off x="1799996" y="378755"/>
          <a:ext cx="2628984" cy="238916"/>
        </a:xfrm>
        <a:custGeom>
          <a:avLst/>
          <a:gdLst/>
          <a:ahLst/>
          <a:cxnLst/>
          <a:rect l="0" t="0" r="0" b="0"/>
          <a:pathLst>
            <a:path>
              <a:moveTo>
                <a:pt x="2628984" y="0"/>
              </a:moveTo>
              <a:lnTo>
                <a:pt x="2628984" y="119458"/>
              </a:lnTo>
              <a:lnTo>
                <a:pt x="0" y="119458"/>
              </a:lnTo>
              <a:lnTo>
                <a:pt x="0" y="23891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3D1917-401B-4BAD-AF87-239A70634F8A}">
      <dsp:nvSpPr>
        <dsp:cNvPr id="0" name=""/>
        <dsp:cNvSpPr/>
      </dsp:nvSpPr>
      <dsp:spPr>
        <a:xfrm>
          <a:off x="3258619" y="11210"/>
          <a:ext cx="2340722" cy="3675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50" kern="1200">
              <a:latin typeface="NikoshBAN" pitchFamily="2" charset="0"/>
            </a:rPr>
            <a:t>اَلْاِسْمُ الْمُعْرَبُ</a:t>
          </a:r>
          <a:endParaRPr lang="en-US" sz="1050" kern="1200">
            <a:latin typeface="NikoshBAN" pitchFamily="2" charset="0"/>
            <a:cs typeface="NikoshBAN" pitchFamily="2" charset="0"/>
          </a:endParaRPr>
        </a:p>
      </dsp:txBody>
      <dsp:txXfrm>
        <a:off x="3258619" y="11210"/>
        <a:ext cx="2340722" cy="367544"/>
      </dsp:txXfrm>
    </dsp:sp>
    <dsp:sp modelId="{FDA3C171-4061-4D7E-8B8F-15483676894F}">
      <dsp:nvSpPr>
        <dsp:cNvPr id="0" name=""/>
        <dsp:cNvSpPr/>
      </dsp:nvSpPr>
      <dsp:spPr>
        <a:xfrm>
          <a:off x="629635" y="617672"/>
          <a:ext cx="2340722" cy="3675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50" kern="1200">
              <a:latin typeface="NikoshBAN" pitchFamily="2" charset="0"/>
            </a:rPr>
            <a:t>الْاَسْمَاءُ الْمُعْرَبَاتُ بِالعَامِلِ</a:t>
          </a:r>
          <a:endParaRPr lang="en-US" sz="1050" kern="1200">
            <a:latin typeface="NikoshBAN" pitchFamily="2" charset="0"/>
            <a:cs typeface="NikoshBAN" pitchFamily="2" charset="0"/>
          </a:endParaRPr>
        </a:p>
      </dsp:txBody>
      <dsp:txXfrm>
        <a:off x="629635" y="617672"/>
        <a:ext cx="2340722" cy="367544"/>
      </dsp:txXfrm>
    </dsp:sp>
    <dsp:sp modelId="{B2C7E2C5-8DDD-4674-BA4B-0AF3CD92EF53}">
      <dsp:nvSpPr>
        <dsp:cNvPr id="0" name=""/>
        <dsp:cNvSpPr/>
      </dsp:nvSpPr>
      <dsp:spPr>
        <a:xfrm>
          <a:off x="66327" y="1224133"/>
          <a:ext cx="1614211" cy="36754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50" kern="1200">
              <a:latin typeface="NikoshBAN" pitchFamily="2" charset="0"/>
            </a:rPr>
            <a:t>غَيْرٌ المُنْصَرِفٌ </a:t>
          </a:r>
          <a:endParaRPr lang="en-US" sz="1050" kern="1200">
            <a:latin typeface="NikoshBAN" pitchFamily="2" charset="0"/>
            <a:cs typeface="NikoshBAN" pitchFamily="2" charset="0"/>
          </a:endParaRPr>
        </a:p>
      </dsp:txBody>
      <dsp:txXfrm>
        <a:off x="66327" y="1224133"/>
        <a:ext cx="1614211" cy="367544"/>
      </dsp:txXfrm>
    </dsp:sp>
    <dsp:sp modelId="{3B5C194C-98BC-4161-B0EF-A148D8C9A469}">
      <dsp:nvSpPr>
        <dsp:cNvPr id="0" name=""/>
        <dsp:cNvSpPr/>
      </dsp:nvSpPr>
      <dsp:spPr>
        <a:xfrm>
          <a:off x="1919455" y="1224133"/>
          <a:ext cx="1614211" cy="36754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50" kern="1200">
              <a:latin typeface="NikoshBAN" pitchFamily="2" charset="0"/>
            </a:rPr>
            <a:t>المُنْصَرِفٌ</a:t>
          </a:r>
          <a:endParaRPr lang="en-US" sz="1050" kern="1200">
            <a:latin typeface="NikoshBAN" pitchFamily="2" charset="0"/>
            <a:cs typeface="NikoshBAN" pitchFamily="2" charset="0"/>
          </a:endParaRPr>
        </a:p>
      </dsp:txBody>
      <dsp:txXfrm>
        <a:off x="1919455" y="1224133"/>
        <a:ext cx="1614211" cy="367544"/>
      </dsp:txXfrm>
    </dsp:sp>
    <dsp:sp modelId="{F57CF493-9ADD-4B32-BE78-A17F39D60236}">
      <dsp:nvSpPr>
        <dsp:cNvPr id="0" name=""/>
        <dsp:cNvSpPr/>
      </dsp:nvSpPr>
      <dsp:spPr>
        <a:xfrm>
          <a:off x="1273" y="1830594"/>
          <a:ext cx="1614211" cy="36754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50" kern="1200">
              <a:latin typeface="NikoshBAN" pitchFamily="2" charset="0"/>
            </a:rPr>
            <a:t>الْاَسْمَاءُ الْمَجْرُورَاتٌ</a:t>
          </a:r>
          <a:endParaRPr lang="en-US" sz="1050" kern="1200">
            <a:latin typeface="NikoshBAN" pitchFamily="2" charset="0"/>
            <a:cs typeface="NikoshBAN" pitchFamily="2" charset="0"/>
          </a:endParaRPr>
        </a:p>
      </dsp:txBody>
      <dsp:txXfrm>
        <a:off x="1273" y="1830594"/>
        <a:ext cx="1614211" cy="367544"/>
      </dsp:txXfrm>
    </dsp:sp>
    <dsp:sp modelId="{65E6BC16-E87C-4CD3-9628-D1F3555823B0}">
      <dsp:nvSpPr>
        <dsp:cNvPr id="0" name=""/>
        <dsp:cNvSpPr/>
      </dsp:nvSpPr>
      <dsp:spPr>
        <a:xfrm>
          <a:off x="1854401" y="1830594"/>
          <a:ext cx="1614211" cy="36754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50" kern="1200">
              <a:latin typeface="NikoshBAN" pitchFamily="2" charset="0"/>
            </a:rPr>
            <a:t>الْاَسْمَاءُ الْمَنْصُوبَاتٌ</a:t>
          </a:r>
          <a:endParaRPr lang="en-US" sz="1050" kern="1200">
            <a:latin typeface="NikoshBAN" pitchFamily="2" charset="0"/>
            <a:cs typeface="NikoshBAN" pitchFamily="2" charset="0"/>
          </a:endParaRPr>
        </a:p>
      </dsp:txBody>
      <dsp:txXfrm>
        <a:off x="1854401" y="1830594"/>
        <a:ext cx="1614211" cy="367544"/>
      </dsp:txXfrm>
    </dsp:sp>
    <dsp:sp modelId="{CC85A4B9-648D-413E-9C12-F8FDCF30E164}">
      <dsp:nvSpPr>
        <dsp:cNvPr id="0" name=""/>
        <dsp:cNvSpPr/>
      </dsp:nvSpPr>
      <dsp:spPr>
        <a:xfrm>
          <a:off x="327963" y="2448266"/>
          <a:ext cx="1744318" cy="250473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50" kern="1200">
              <a:latin typeface="NikoshBAN" pitchFamily="2" charset="0"/>
            </a:rPr>
            <a:t>مفعول مطلق 1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50" kern="1200">
              <a:latin typeface="NikoshBAN" pitchFamily="2" charset="0"/>
            </a:rPr>
            <a:t>مفعول به 2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50" kern="1200">
              <a:latin typeface="NikoshBAN" pitchFamily="2" charset="0"/>
            </a:rPr>
            <a:t>مفعول معه 3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50" kern="1200">
              <a:latin typeface="NikoshBAN" pitchFamily="2" charset="0"/>
            </a:rPr>
            <a:t>مفعول له 4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50" kern="1200">
              <a:latin typeface="NikoshBAN" pitchFamily="2" charset="0"/>
            </a:rPr>
            <a:t>مفعول فيه 5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50" kern="1200">
              <a:latin typeface="NikoshBAN" pitchFamily="2" charset="0"/>
            </a:rPr>
            <a:t>حال 6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50" kern="1200">
              <a:latin typeface="NikoshBAN" pitchFamily="2" charset="0"/>
            </a:rPr>
            <a:t>تميز 7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50" kern="1200">
              <a:latin typeface="NikoshBAN" pitchFamily="2" charset="0"/>
            </a:rPr>
            <a:t>مستثنى 8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50" kern="1200">
              <a:latin typeface="NikoshBAN" pitchFamily="2" charset="0"/>
            </a:rPr>
            <a:t>اسم ان واخوتها 9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50" kern="1200">
              <a:latin typeface="NikoshBAN" pitchFamily="2" charset="0"/>
            </a:rPr>
            <a:t>اسم لائى نفى جنس 10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50" kern="1200">
              <a:latin typeface="NikoshBAN" pitchFamily="2" charset="0"/>
            </a:rPr>
            <a:t>خبر كان و اخوتها 11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50" kern="1200">
              <a:latin typeface="NikoshBAN" pitchFamily="2" charset="0"/>
            </a:rPr>
            <a:t>خبر ما و لا مشبهتين باليس12</a:t>
          </a:r>
          <a:endParaRPr lang="en-US" sz="1050" kern="1200">
            <a:latin typeface="NikoshBAN" pitchFamily="2" charset="0"/>
            <a:cs typeface="NikoshBAN" pitchFamily="2" charset="0"/>
          </a:endParaRPr>
        </a:p>
      </dsp:txBody>
      <dsp:txXfrm>
        <a:off x="327963" y="2448266"/>
        <a:ext cx="1744318" cy="2504733"/>
      </dsp:txXfrm>
    </dsp:sp>
    <dsp:sp modelId="{208C1693-EFDB-46A9-8750-D0FE684DBA20}">
      <dsp:nvSpPr>
        <dsp:cNvPr id="0" name=""/>
        <dsp:cNvSpPr/>
      </dsp:nvSpPr>
      <dsp:spPr>
        <a:xfrm>
          <a:off x="3837636" y="1830594"/>
          <a:ext cx="1614211" cy="36754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50" kern="1200">
              <a:latin typeface="NikoshBAN" pitchFamily="2" charset="0"/>
            </a:rPr>
            <a:t>الْاَسْمَاءُ الْمَرْفُوعَاتٌ</a:t>
          </a:r>
          <a:endParaRPr lang="en-US" sz="1050" kern="1200">
            <a:latin typeface="NikoshBAN" pitchFamily="2" charset="0"/>
            <a:cs typeface="NikoshBAN" pitchFamily="2" charset="0"/>
          </a:endParaRPr>
        </a:p>
      </dsp:txBody>
      <dsp:txXfrm>
        <a:off x="3837636" y="1830594"/>
        <a:ext cx="1614211" cy="367544"/>
      </dsp:txXfrm>
    </dsp:sp>
    <dsp:sp modelId="{D01DB378-521A-4CEA-8B90-D5A3E865F2F7}">
      <dsp:nvSpPr>
        <dsp:cNvPr id="0" name=""/>
        <dsp:cNvSpPr/>
      </dsp:nvSpPr>
      <dsp:spPr>
        <a:xfrm>
          <a:off x="2667002" y="2895599"/>
          <a:ext cx="1992678" cy="187447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50" kern="1200">
              <a:latin typeface="NikoshBAN" pitchFamily="2" charset="0"/>
            </a:rPr>
            <a:t>فاعل 1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50" kern="1200">
              <a:latin typeface="NikoshBAN" pitchFamily="2" charset="0"/>
            </a:rPr>
            <a:t>نائب فاعل 2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50" kern="1200">
              <a:latin typeface="NikoshBAN" pitchFamily="2" charset="0"/>
            </a:rPr>
            <a:t>مبتدأ 3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50" kern="1200">
              <a:latin typeface="NikoshBAN" pitchFamily="2" charset="0"/>
            </a:rPr>
            <a:t>خبر 4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50" kern="1200">
              <a:latin typeface="NikoshBAN" pitchFamily="2" charset="0"/>
            </a:rPr>
            <a:t>خبر انّ واخواتها 5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50" kern="1200">
              <a:latin typeface="NikoshBAN" pitchFamily="2" charset="0"/>
            </a:rPr>
            <a:t>خبر لاء نفى جنس 6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50" kern="1200">
              <a:latin typeface="NikoshBAN" pitchFamily="2" charset="0"/>
            </a:rPr>
            <a:t>اسم كان و اخواتها 7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50" kern="1200">
              <a:latin typeface="NikoshBAN" pitchFamily="2" charset="0"/>
            </a:rPr>
            <a:t>اسم ما و لا مشبهتين باليس8 </a:t>
          </a:r>
          <a:endParaRPr lang="en-US" sz="1050" kern="1200">
            <a:latin typeface="NikoshBAN" pitchFamily="2" charset="0"/>
            <a:cs typeface="NikoshBAN" pitchFamily="2" charset="0"/>
          </a:endParaRPr>
        </a:p>
      </dsp:txBody>
      <dsp:txXfrm>
        <a:off x="2667002" y="2895599"/>
        <a:ext cx="1992678" cy="1874476"/>
      </dsp:txXfrm>
    </dsp:sp>
    <dsp:sp modelId="{B9AA7B36-5B77-45E8-AF0C-6E53B9141801}">
      <dsp:nvSpPr>
        <dsp:cNvPr id="0" name=""/>
        <dsp:cNvSpPr/>
      </dsp:nvSpPr>
      <dsp:spPr>
        <a:xfrm>
          <a:off x="5887603" y="617672"/>
          <a:ext cx="2340722" cy="3675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50" kern="1200">
              <a:latin typeface="NikoshBAN" pitchFamily="2" charset="0"/>
            </a:rPr>
            <a:t>الْاَسْمَاءُ الْمُعْرَبَاتُ بِتَابِعِ</a:t>
          </a:r>
          <a:endParaRPr lang="en-US" sz="1050" kern="1200">
            <a:latin typeface="NikoshBAN" pitchFamily="2" charset="0"/>
            <a:cs typeface="NikoshBAN" pitchFamily="2" charset="0"/>
          </a:endParaRPr>
        </a:p>
      </dsp:txBody>
      <dsp:txXfrm>
        <a:off x="5887603" y="617672"/>
        <a:ext cx="2340722" cy="367544"/>
      </dsp:txXfrm>
    </dsp:sp>
    <dsp:sp modelId="{0C7D4201-59B5-4666-8840-B39348C0139D}">
      <dsp:nvSpPr>
        <dsp:cNvPr id="0" name=""/>
        <dsp:cNvSpPr/>
      </dsp:nvSpPr>
      <dsp:spPr>
        <a:xfrm>
          <a:off x="6474752" y="1290956"/>
          <a:ext cx="1484627" cy="36754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50" kern="1200">
              <a:latin typeface="NikoshBAN" pitchFamily="2" charset="0"/>
            </a:rPr>
            <a:t>عَطْفُ الْبَيَا نُ</a:t>
          </a:r>
          <a:endParaRPr lang="en-US" sz="1050" kern="1200">
            <a:latin typeface="NikoshBAN" pitchFamily="2" charset="0"/>
            <a:cs typeface="NikoshBAN" pitchFamily="2" charset="0"/>
          </a:endParaRPr>
        </a:p>
      </dsp:txBody>
      <dsp:txXfrm>
        <a:off x="6474752" y="1290956"/>
        <a:ext cx="1484627" cy="367544"/>
      </dsp:txXfrm>
    </dsp:sp>
    <dsp:sp modelId="{A280148F-3C84-49B2-99B5-293564F93208}">
      <dsp:nvSpPr>
        <dsp:cNvPr id="0" name=""/>
        <dsp:cNvSpPr/>
      </dsp:nvSpPr>
      <dsp:spPr>
        <a:xfrm>
          <a:off x="6472784" y="1830594"/>
          <a:ext cx="1484627" cy="36754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50" kern="1200">
              <a:latin typeface="NikoshBAN" pitchFamily="2" charset="0"/>
            </a:rPr>
            <a:t>اَلْعَطْفُ بِالْحَرْفِ</a:t>
          </a:r>
          <a:endParaRPr lang="en-US" sz="1050" kern="1200">
            <a:latin typeface="NikoshBAN" pitchFamily="2" charset="0"/>
            <a:cs typeface="NikoshBAN" pitchFamily="2" charset="0"/>
          </a:endParaRPr>
        </a:p>
      </dsp:txBody>
      <dsp:txXfrm>
        <a:off x="6472784" y="1830594"/>
        <a:ext cx="1484627" cy="367544"/>
      </dsp:txXfrm>
    </dsp:sp>
    <dsp:sp modelId="{56C3FF5F-8849-4198-ACC3-755C157D0897}">
      <dsp:nvSpPr>
        <dsp:cNvPr id="0" name=""/>
        <dsp:cNvSpPr/>
      </dsp:nvSpPr>
      <dsp:spPr>
        <a:xfrm>
          <a:off x="6472784" y="2437056"/>
          <a:ext cx="1484627" cy="36754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50" kern="1200">
              <a:latin typeface="NikoshBAN" pitchFamily="2" charset="0"/>
            </a:rPr>
            <a:t>اَلْبَدَ لٌ</a:t>
          </a:r>
          <a:endParaRPr lang="en-US" sz="1050" kern="1200">
            <a:latin typeface="NikoshBAN" pitchFamily="2" charset="0"/>
            <a:cs typeface="NikoshBAN" pitchFamily="2" charset="0"/>
          </a:endParaRPr>
        </a:p>
      </dsp:txBody>
      <dsp:txXfrm>
        <a:off x="6472784" y="2437056"/>
        <a:ext cx="1484627" cy="367544"/>
      </dsp:txXfrm>
    </dsp:sp>
    <dsp:sp modelId="{4E64041C-68E4-4B6C-892B-BFEEBFB113DE}">
      <dsp:nvSpPr>
        <dsp:cNvPr id="0" name=""/>
        <dsp:cNvSpPr/>
      </dsp:nvSpPr>
      <dsp:spPr>
        <a:xfrm>
          <a:off x="6472784" y="3043517"/>
          <a:ext cx="1484627" cy="36754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50" kern="1200">
              <a:latin typeface="NikoshBAN" pitchFamily="2" charset="0"/>
            </a:rPr>
            <a:t>اَلتَاكِيْد</a:t>
          </a:r>
          <a:endParaRPr lang="en-US" sz="1050" kern="1200">
            <a:latin typeface="NikoshBAN" pitchFamily="2" charset="0"/>
            <a:cs typeface="NikoshBAN" pitchFamily="2" charset="0"/>
          </a:endParaRPr>
        </a:p>
      </dsp:txBody>
      <dsp:txXfrm>
        <a:off x="6472784" y="3043517"/>
        <a:ext cx="1484627" cy="367544"/>
      </dsp:txXfrm>
    </dsp:sp>
    <dsp:sp modelId="{166C59A0-93E3-416C-A737-7FA571531011}">
      <dsp:nvSpPr>
        <dsp:cNvPr id="0" name=""/>
        <dsp:cNvSpPr/>
      </dsp:nvSpPr>
      <dsp:spPr>
        <a:xfrm>
          <a:off x="6472784" y="3649978"/>
          <a:ext cx="1484627" cy="36754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50" kern="1200">
              <a:latin typeface="NikoshBAN" pitchFamily="2" charset="0"/>
            </a:rPr>
            <a:t>اَلنَعْتُ</a:t>
          </a:r>
          <a:endParaRPr lang="en-US" sz="1050" kern="1200">
            <a:latin typeface="NikoshBAN" pitchFamily="2" charset="0"/>
            <a:cs typeface="NikoshBAN" pitchFamily="2" charset="0"/>
          </a:endParaRPr>
        </a:p>
      </dsp:txBody>
      <dsp:txXfrm>
        <a:off x="6472784" y="3649978"/>
        <a:ext cx="1484627" cy="3675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0704A-416F-47F9-BE09-32D0BDBB2F08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3BE95-C4CC-4A12-84FA-0F97F84B6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600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3BE95-C4CC-4A12-84FA-0F97F84B62E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83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3BE95-C4CC-4A12-84FA-0F97F84B62E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83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3BE95-C4CC-4A12-84FA-0F97F84B62E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19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371600"/>
          </a:xfrm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r>
              <a:rPr lang="ar-SA" sz="60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NikoshBAN" pitchFamily="2" charset="0"/>
              </a:rPr>
              <a:t>بسم الله الرحمن الرحيم</a:t>
            </a:r>
            <a:endParaRPr lang="en-US" sz="6000" b="1" i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38400"/>
            <a:ext cx="7162800" cy="3276600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5" name="Picture 2" descr="C:\Users\HASAN\Desktop\IMG_20200801_1252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582866"/>
            <a:ext cx="1447800" cy="1567774"/>
          </a:xfrm>
          <a:prstGeom prst="ellipse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1535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686800" cy="5013325"/>
          </a:xfrm>
        </p:spPr>
        <p:txBody>
          <a:bodyPr/>
          <a:lstStyle/>
          <a:p>
            <a:pPr marL="0" indent="0">
              <a:buNone/>
            </a:pPr>
            <a:r>
              <a:rPr lang="ar-SA" dirty="0">
                <a:ln>
                  <a:solidFill>
                    <a:srgbClr val="00B050"/>
                  </a:solidFill>
                </a:ln>
                <a:solidFill>
                  <a:srgbClr val="00B0F0"/>
                </a:solidFill>
                <a:latin typeface="NikoshBAN" pitchFamily="2" charset="0"/>
              </a:rPr>
              <a:t>اسم معرب </a:t>
            </a:r>
            <a:r>
              <a:rPr lang="bn-BD" dirty="0">
                <a:ln>
                  <a:solidFill>
                    <a:srgbClr val="00B05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হওয়ার জন্য ২ টি </a:t>
            </a:r>
            <a:r>
              <a:rPr lang="bn-BD" dirty="0" smtClean="0">
                <a:ln>
                  <a:solidFill>
                    <a:srgbClr val="00B05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শর্তঃ</a:t>
            </a:r>
          </a:p>
          <a:p>
            <a:pPr marL="0" indent="0">
              <a:buNone/>
            </a:pP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১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ar-SA" dirty="0">
                <a:solidFill>
                  <a:schemeClr val="tx1"/>
                </a:solidFill>
                <a:latin typeface="NikoshBAN" pitchFamily="2" charset="0"/>
              </a:rPr>
              <a:t>اسم 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 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শব্দের সাথে যুক্ত হবে।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ar-SA" dirty="0">
                <a:solidFill>
                  <a:schemeClr val="tx1"/>
                </a:solidFill>
                <a:latin typeface="NikoshBAN" pitchFamily="2" charset="0"/>
              </a:rPr>
              <a:t>مبنى اصل  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 সাথে সামঞ্জস্য রাখবে না। 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ar-SA" dirty="0">
                <a:solidFill>
                  <a:srgbClr val="FF0000"/>
                </a:solidFill>
                <a:latin typeface="NikoshBAN" pitchFamily="2" charset="0"/>
              </a:rPr>
              <a:t>مبنى اصل</a:t>
            </a:r>
            <a:r>
              <a:rPr lang="bn-BD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হল </a:t>
            </a:r>
            <a:endPara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ar-SA" dirty="0">
                <a:solidFill>
                  <a:srgbClr val="FF0000"/>
                </a:solidFill>
                <a:latin typeface="NikoshBAN" pitchFamily="2" charset="0"/>
              </a:rPr>
              <a:t>(</a:t>
            </a:r>
            <a:r>
              <a:rPr lang="bn-BD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সকল </a:t>
            </a:r>
            <a:r>
              <a:rPr lang="ar-SA" dirty="0">
                <a:solidFill>
                  <a:srgbClr val="FF0000"/>
                </a:solidFill>
                <a:latin typeface="NikoshBAN" pitchFamily="2" charset="0"/>
              </a:rPr>
              <a:t>حرف </a:t>
            </a:r>
            <a:r>
              <a:rPr lang="bn-BD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সমূহ  </a:t>
            </a:r>
            <a:endPara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ar-SA" dirty="0">
                <a:solidFill>
                  <a:srgbClr val="FF0000"/>
                </a:solidFill>
                <a:latin typeface="NikoshBAN" pitchFamily="2" charset="0"/>
              </a:rPr>
              <a:t>( </a:t>
            </a:r>
            <a:r>
              <a:rPr lang="bn-BD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SA" dirty="0">
                <a:solidFill>
                  <a:srgbClr val="FF0000"/>
                </a:solidFill>
                <a:latin typeface="NikoshBAN" pitchFamily="2" charset="0"/>
              </a:rPr>
              <a:t> فعل ماضى</a:t>
            </a:r>
            <a:r>
              <a:rPr lang="bn-BD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 সীগাহ সমুহ এবং </a:t>
            </a:r>
            <a:endPara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ar-SA" dirty="0">
                <a:solidFill>
                  <a:srgbClr val="FF0000"/>
                </a:solidFill>
                <a:latin typeface="NikoshBAN" pitchFamily="2" charset="0"/>
              </a:rPr>
              <a:t>( </a:t>
            </a:r>
            <a:r>
              <a:rPr lang="bn-BD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SA" dirty="0">
                <a:solidFill>
                  <a:srgbClr val="FF0000"/>
                </a:solidFill>
                <a:latin typeface="NikoshBAN" pitchFamily="2" charset="0"/>
              </a:rPr>
              <a:t> امر حاضر معروف</a:t>
            </a:r>
            <a:r>
              <a:rPr lang="bn-BD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 সীগাহ সমুহ।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239000" y="6477000"/>
            <a:ext cx="1905000" cy="381000"/>
          </a:xfrm>
          <a:prstGeom prst="rect">
            <a:avLst/>
          </a:prstGeom>
        </p:spPr>
        <p:txBody>
          <a:bodyPr vert="horz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বামুজা</a:t>
            </a:r>
            <a:r>
              <a:rPr lang="en-US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সিদ্দিকিয়া (স্নাতক) মাদ্রাসা,কাহালু, বগুড়া</a:t>
            </a:r>
            <a:r>
              <a:rPr lang="bn-BD" sz="9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900" dirty="0">
              <a:solidFill>
                <a:schemeClr val="accent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310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444500"/>
            <a:ext cx="8686800" cy="838200"/>
          </a:xfrm>
        </p:spPr>
        <p:txBody>
          <a:bodyPr/>
          <a:lstStyle/>
          <a:p>
            <a:r>
              <a:rPr lang="ar-SA" dirty="0" smtClean="0">
                <a:latin typeface="NikoshBAN" pitchFamily="2" charset="0"/>
              </a:rPr>
              <a:t>اسم معرب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এর প্রকারভেদ এর ছক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04179484"/>
              </p:ext>
            </p:extLst>
          </p:nvPr>
        </p:nvGraphicFramePr>
        <p:xfrm>
          <a:off x="558800" y="1587500"/>
          <a:ext cx="8229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ubtitle 2"/>
          <p:cNvSpPr txBox="1">
            <a:spLocks/>
          </p:cNvSpPr>
          <p:nvPr/>
        </p:nvSpPr>
        <p:spPr>
          <a:xfrm>
            <a:off x="7264400" y="6464300"/>
            <a:ext cx="1905000" cy="381000"/>
          </a:xfrm>
          <a:prstGeom prst="rect">
            <a:avLst/>
          </a:prstGeom>
        </p:spPr>
        <p:txBody>
          <a:bodyPr vert="horz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বামুজা</a:t>
            </a:r>
            <a:r>
              <a:rPr lang="en-US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সিদ্দিকিয়া (স্নাতক) মাদ্রাসা,কাহালু, বগুড়া</a:t>
            </a:r>
            <a:r>
              <a:rPr lang="bn-BD" sz="9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900" dirty="0">
              <a:solidFill>
                <a:schemeClr val="accent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9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5181600"/>
          </a:xfr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Autofit/>
          </a:bodyPr>
          <a:lstStyle/>
          <a:p>
            <a:pPr marL="0" indent="0">
              <a:buNone/>
            </a:pPr>
            <a:endParaRPr lang="bn-BD" sz="9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ar-SA" sz="2800" dirty="0" smtClean="0">
                <a:solidFill>
                  <a:schemeClr val="tx1"/>
                </a:solidFill>
                <a:latin typeface="NikoshBAN" pitchFamily="2" charset="0"/>
              </a:rPr>
              <a:t>مبنى </a:t>
            </a:r>
            <a:r>
              <a:rPr lang="ar-SA" sz="2800" dirty="0" smtClean="0">
                <a:solidFill>
                  <a:srgbClr val="FF0000"/>
                </a:solidFill>
                <a:latin typeface="NikoshBAN" pitchFamily="2" charset="0"/>
              </a:rPr>
              <a:t>: </a:t>
            </a:r>
            <a:r>
              <a:rPr lang="ar-SA" sz="2800" dirty="0">
                <a:solidFill>
                  <a:srgbClr val="FF0000"/>
                </a:solidFill>
                <a:latin typeface="NikoshBAN" pitchFamily="2" charset="0"/>
              </a:rPr>
              <a:t>معنى الاسم المبنى </a:t>
            </a:r>
            <a:r>
              <a:rPr lang="ar-SA" sz="2800" dirty="0" smtClean="0">
                <a:solidFill>
                  <a:srgbClr val="FF0000"/>
                </a:solidFill>
                <a:latin typeface="NikoshBAN" pitchFamily="2" charset="0"/>
              </a:rPr>
              <a:t>لغة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শব্দটি </a:t>
            </a:r>
            <a:r>
              <a:rPr lang="ar-SA" sz="2800" dirty="0" smtClean="0">
                <a:solidFill>
                  <a:schemeClr val="tx1"/>
                </a:solidFill>
                <a:latin typeface="NikoshBAN" pitchFamily="2" charset="0"/>
              </a:rPr>
              <a:t> </a:t>
            </a:r>
            <a:r>
              <a:rPr lang="ar-SA" sz="2800" dirty="0">
                <a:solidFill>
                  <a:schemeClr val="tx1"/>
                </a:solidFill>
                <a:latin typeface="NikoshBAN" pitchFamily="2" charset="0"/>
              </a:rPr>
              <a:t>اسم مفعول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ar-SA" sz="2800" dirty="0">
                <a:solidFill>
                  <a:schemeClr val="tx1"/>
                </a:solidFill>
                <a:latin typeface="NikoshBAN" pitchFamily="2" charset="0"/>
              </a:rPr>
              <a:t> 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ar-SA" sz="2800" dirty="0" smtClean="0">
                <a:solidFill>
                  <a:schemeClr val="tx1"/>
                </a:solidFill>
                <a:latin typeface="NikoshBAN" pitchFamily="2" charset="0"/>
              </a:rPr>
              <a:t>واحد </a:t>
            </a:r>
            <a:r>
              <a:rPr lang="ar-SA" sz="2800" dirty="0">
                <a:solidFill>
                  <a:schemeClr val="tx1"/>
                </a:solidFill>
                <a:latin typeface="NikoshBAN" pitchFamily="2" charset="0"/>
              </a:rPr>
              <a:t>مذكر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 সীগাহ। এর অর্থ হল স্থির, অবিচল।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ar-SA" sz="2800" dirty="0">
                <a:solidFill>
                  <a:srgbClr val="FF0000"/>
                </a:solidFill>
                <a:latin typeface="NikoshBAN" pitchFamily="2" charset="0"/>
              </a:rPr>
              <a:t>: معنى الاسم المبنى اصطلاحا 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ar-SA" sz="2800" dirty="0" smtClean="0">
                <a:solidFill>
                  <a:schemeClr val="tx1"/>
                </a:solidFill>
                <a:latin typeface="NikoshBAN" pitchFamily="2" charset="0"/>
              </a:rPr>
              <a:t>هداية النحو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গ্রন্থকার </a:t>
            </a:r>
          </a:p>
          <a:p>
            <a:pPr marL="0" indent="0">
              <a:buNone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বলেন,</a:t>
            </a:r>
            <a:r>
              <a:rPr lang="ar-SA" sz="2800" dirty="0" smtClean="0">
                <a:solidFill>
                  <a:schemeClr val="tx1"/>
                </a:solidFill>
                <a:latin typeface="NikoshBAN" pitchFamily="2" charset="0"/>
              </a:rPr>
              <a:t>مبنى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এমন একটি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ইসম, যা অন্য কোন ইসম এর সাথে যুক্ত নয় অথবা </a:t>
            </a:r>
            <a:r>
              <a:rPr lang="ar-SA" sz="2800" dirty="0">
                <a:solidFill>
                  <a:schemeClr val="tx1"/>
                </a:solidFill>
                <a:latin typeface="NikoshBAN" pitchFamily="2" charset="0"/>
              </a:rPr>
              <a:t> مبنى اصل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 সাথে সামঞ্জস্য রাখে।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সকল কাঠামোতে যে শব্দের শেষ অক্ষরের</a:t>
            </a:r>
            <a:r>
              <a:rPr lang="ar-SA" sz="2800" dirty="0">
                <a:solidFill>
                  <a:schemeClr val="tx1"/>
                </a:solidFill>
                <a:latin typeface="NikoshBAN" pitchFamily="2" charset="0"/>
              </a:rPr>
              <a:t>اعراب  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একই অবস্থায় স্থির থাকে,তাকে </a:t>
            </a:r>
            <a:r>
              <a:rPr lang="ar-SA" sz="2800" dirty="0">
                <a:solidFill>
                  <a:schemeClr val="tx1"/>
                </a:solidFill>
                <a:latin typeface="NikoshBAN" pitchFamily="2" charset="0"/>
              </a:rPr>
              <a:t>مبنى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ar-SA" sz="2800" dirty="0">
                <a:solidFill>
                  <a:schemeClr val="tx1"/>
                </a:solidFill>
                <a:latin typeface="NikoshBAN" pitchFamily="2" charset="0"/>
              </a:rPr>
              <a:t> </a:t>
            </a:r>
            <a:r>
              <a:rPr lang="ar-SA" sz="2800" dirty="0">
                <a:solidFill>
                  <a:srgbClr val="FF0000"/>
                </a:solidFill>
                <a:latin typeface="NikoshBAN" pitchFamily="2" charset="0"/>
              </a:rPr>
              <a:t>: حكم </a:t>
            </a: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ar-SA" sz="2800" dirty="0">
                <a:solidFill>
                  <a:schemeClr val="tx1"/>
                </a:solidFill>
                <a:latin typeface="NikoshBAN" pitchFamily="2" charset="0"/>
              </a:rPr>
              <a:t>عامل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 পরিবর্তনের কারণে শব্দের শেষ অক্ষরের</a:t>
            </a:r>
            <a:r>
              <a:rPr lang="ar-SA" sz="2800" dirty="0">
                <a:solidFill>
                  <a:schemeClr val="tx1"/>
                </a:solidFill>
                <a:latin typeface="NikoshBAN" pitchFamily="2" charset="0"/>
              </a:rPr>
              <a:t>اعراب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 কোন প্রকার পরিবর্তন সাধিত হবে না</a:t>
            </a:r>
            <a:r>
              <a:rPr lang="ar-SA" sz="2800" dirty="0">
                <a:solidFill>
                  <a:schemeClr val="tx1"/>
                </a:solidFill>
                <a:latin typeface="NikoshBAN" pitchFamily="2" charset="0"/>
              </a:rPr>
              <a:t>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/>
            <a:r>
              <a:rPr lang="bn-BD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SA" b="1" dirty="0">
                <a:solidFill>
                  <a:schemeClr val="tx1"/>
                </a:solidFill>
                <a:latin typeface="NikoshBAN" pitchFamily="2" charset="0"/>
              </a:rPr>
              <a:t>اَلْاِسْمُ الْمَبْنِى </a:t>
            </a:r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অপরিবর্তনশীল  ইসম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239000" y="6477000"/>
            <a:ext cx="1905000" cy="381000"/>
          </a:xfrm>
          <a:prstGeom prst="rect">
            <a:avLst/>
          </a:prstGeom>
        </p:spPr>
        <p:txBody>
          <a:bodyPr vert="horz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বামুজা</a:t>
            </a:r>
            <a:r>
              <a:rPr lang="en-US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সিদ্দিকিয়া (স্নাতক) মাদ্রাসা,কাহালু, বগুড়া</a:t>
            </a:r>
            <a:r>
              <a:rPr lang="bn-BD" sz="9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900" dirty="0">
              <a:solidFill>
                <a:schemeClr val="accent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99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>
                <a:solidFill>
                  <a:schemeClr val="tx1"/>
                </a:solidFill>
                <a:latin typeface="NikoshBAN" pitchFamily="2" charset="0"/>
              </a:rPr>
              <a:t>مبنى 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প্রকারভেদঃ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5257800"/>
          </a:xfrm>
        </p:spPr>
        <p:txBody>
          <a:bodyPr lIns="914400">
            <a:normAutofit fontScale="62500" lnSpcReduction="20000"/>
          </a:bodyPr>
          <a:lstStyle/>
          <a:p>
            <a:pPr marL="0" indent="0">
              <a:buNone/>
            </a:pP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ar-SA" sz="4000" dirty="0" smtClean="0">
                <a:solidFill>
                  <a:srgbClr val="FF0000"/>
                </a:solidFill>
                <a:latin typeface="NikoshBAN" pitchFamily="2" charset="0"/>
              </a:rPr>
              <a:t>   </a:t>
            </a:r>
            <a:r>
              <a:rPr lang="ar-SA" sz="4000" dirty="0">
                <a:solidFill>
                  <a:srgbClr val="FF0000"/>
                </a:solidFill>
                <a:latin typeface="NikoshBAN" pitchFamily="2" charset="0"/>
              </a:rPr>
              <a:t>: الاسماء </a:t>
            </a:r>
            <a:r>
              <a:rPr lang="ar-SA" sz="4000" dirty="0" smtClean="0">
                <a:solidFill>
                  <a:srgbClr val="FF0000"/>
                </a:solidFill>
                <a:latin typeface="NikoshBAN" pitchFamily="2" charset="0"/>
              </a:rPr>
              <a:t>المبنية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১১ প্রকার। যথাঃ </a:t>
            </a: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১- </a:t>
            </a:r>
            <a:r>
              <a:rPr lang="ar-SA" dirty="0" smtClean="0">
                <a:solidFill>
                  <a:schemeClr val="tx1"/>
                </a:solidFill>
                <a:latin typeface="NikoshBAN" pitchFamily="2" charset="0"/>
              </a:rPr>
              <a:t>اَلْمُضْمَرَات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২- </a:t>
            </a:r>
            <a:r>
              <a:rPr lang="ar-SA" dirty="0">
                <a:solidFill>
                  <a:schemeClr val="tx1"/>
                </a:solidFill>
                <a:latin typeface="NikoshBAN" pitchFamily="2" charset="0"/>
              </a:rPr>
              <a:t>الْاَسْمَاءُ اَلْاِشَارَةٌ </a:t>
            </a:r>
            <a:endPara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3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ar-SA" dirty="0">
                <a:solidFill>
                  <a:schemeClr val="tx1"/>
                </a:solidFill>
                <a:latin typeface="NikoshBAN" pitchFamily="2" charset="0"/>
              </a:rPr>
              <a:t>الْاَسْمَاءُ </a:t>
            </a:r>
            <a:r>
              <a:rPr lang="ar-SA" dirty="0" smtClean="0">
                <a:solidFill>
                  <a:schemeClr val="tx1"/>
                </a:solidFill>
                <a:latin typeface="NikoshBAN" pitchFamily="2" charset="0"/>
              </a:rPr>
              <a:t>المَوْصُولَةْ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 -</a:t>
            </a:r>
            <a:r>
              <a:rPr lang="ar-SA" dirty="0" smtClean="0">
                <a:solidFill>
                  <a:schemeClr val="tx1"/>
                </a:solidFill>
                <a:latin typeface="NikoshBAN" pitchFamily="2" charset="0"/>
              </a:rPr>
              <a:t>الْاَسْمَاءُ </a:t>
            </a:r>
            <a:r>
              <a:rPr lang="ar-SA" dirty="0">
                <a:solidFill>
                  <a:schemeClr val="tx1"/>
                </a:solidFill>
                <a:latin typeface="NikoshBAN" pitchFamily="2" charset="0"/>
              </a:rPr>
              <a:t>الْاَفْعَالْ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ar-SA" dirty="0">
                <a:solidFill>
                  <a:schemeClr val="tx1"/>
                </a:solidFill>
                <a:latin typeface="NikoshBAN" pitchFamily="2" charset="0"/>
              </a:rPr>
              <a:t>اَسْمَاءُ الْاَ صْوَاتْ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৬- </a:t>
            </a:r>
            <a:r>
              <a:rPr lang="ar-SA" dirty="0" smtClean="0">
                <a:solidFill>
                  <a:schemeClr val="tx1"/>
                </a:solidFill>
                <a:latin typeface="NikoshBAN" pitchFamily="2" charset="0"/>
              </a:rPr>
              <a:t>الْاَسْمَاءُ </a:t>
            </a:r>
            <a:r>
              <a:rPr lang="ar-SA" dirty="0">
                <a:solidFill>
                  <a:schemeClr val="tx1"/>
                </a:solidFill>
                <a:latin typeface="NikoshBAN" pitchFamily="2" charset="0"/>
              </a:rPr>
              <a:t>الْمُرَكَّبَه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–</a:t>
            </a:r>
          </a:p>
          <a:p>
            <a:pPr marL="0" indent="0">
              <a:buNone/>
            </a:pP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৭-</a:t>
            </a:r>
            <a:r>
              <a:rPr lang="ar-SA" dirty="0" smtClean="0">
                <a:solidFill>
                  <a:schemeClr val="tx1"/>
                </a:solidFill>
                <a:latin typeface="NikoshBAN" pitchFamily="2" charset="0"/>
              </a:rPr>
              <a:t>الْاَسْمَاءُ </a:t>
            </a:r>
            <a:r>
              <a:rPr lang="ar-SA" dirty="0">
                <a:solidFill>
                  <a:schemeClr val="tx1"/>
                </a:solidFill>
                <a:latin typeface="NikoshBAN" pitchFamily="2" charset="0"/>
              </a:rPr>
              <a:t>الكِنَايَةْ 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 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ar-SA" dirty="0">
                <a:solidFill>
                  <a:schemeClr val="tx1"/>
                </a:solidFill>
                <a:latin typeface="NikoshBAN" pitchFamily="2" charset="0"/>
              </a:rPr>
              <a:t>الْاَسْمَاءُ الشَرطْ 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ar-SA" dirty="0">
                <a:solidFill>
                  <a:schemeClr val="tx1"/>
                </a:solidFill>
                <a:latin typeface="NikoshBAN" pitchFamily="2" charset="0"/>
              </a:rPr>
              <a:t>الْاَسْمَاءُ الْاِسْتِفَهَامْ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ar-SA" dirty="0">
                <a:solidFill>
                  <a:schemeClr val="tx1"/>
                </a:solidFill>
                <a:latin typeface="NikoshBAN" pitchFamily="2" charset="0"/>
              </a:rPr>
              <a:t>بَعْضُ اَسْمَاءِ </a:t>
            </a:r>
            <a:r>
              <a:rPr lang="ar-SA" dirty="0" smtClean="0">
                <a:solidFill>
                  <a:schemeClr val="tx1"/>
                </a:solidFill>
                <a:latin typeface="NikoshBAN" pitchFamily="2" charset="0"/>
              </a:rPr>
              <a:t>الظَرفْ</a:t>
            </a:r>
            <a:endPara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১১-</a:t>
            </a:r>
            <a:r>
              <a:rPr lang="ar-SA" dirty="0" smtClean="0">
                <a:solidFill>
                  <a:schemeClr val="tx1"/>
                </a:solidFill>
                <a:latin typeface="NikoshBAN" pitchFamily="2" charset="0"/>
              </a:rPr>
              <a:t>الاسماء المختومة بكلمة , ويه, </a:t>
            </a:r>
            <a:endParaRPr lang="bn-BD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239000" y="6477000"/>
            <a:ext cx="1905000" cy="381000"/>
          </a:xfrm>
          <a:prstGeom prst="rect">
            <a:avLst/>
          </a:prstGeom>
        </p:spPr>
        <p:txBody>
          <a:bodyPr vert="horz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বামুজা</a:t>
            </a:r>
            <a:r>
              <a:rPr lang="en-US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সিদ্দিকিয়া (স্নাতক) মাদ্রাসা,কাহালু, বগুড়া</a:t>
            </a:r>
            <a:r>
              <a:rPr lang="bn-BD" sz="9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900" dirty="0">
              <a:solidFill>
                <a:schemeClr val="accent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92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n-BD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ar-SA" dirty="0">
                <a:solidFill>
                  <a:srgbClr val="FF0000"/>
                </a:solidFill>
                <a:latin typeface="NikoshBAN" pitchFamily="2" charset="0"/>
              </a:rPr>
              <a:t> الافعال المبنية 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! </a:t>
            </a:r>
            <a:r>
              <a:rPr lang="ar-SA" dirty="0">
                <a:solidFill>
                  <a:schemeClr val="tx1"/>
                </a:solidFill>
                <a:latin typeface="NikoshBAN" pitchFamily="2" charset="0"/>
              </a:rPr>
              <a:t> فعل ماضى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 সীগাহ সমুহ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!! </a:t>
            </a:r>
            <a:r>
              <a:rPr lang="ar-SA" dirty="0" smtClean="0">
                <a:solidFill>
                  <a:schemeClr val="tx1"/>
                </a:solidFill>
                <a:latin typeface="NikoshBAN" pitchFamily="2" charset="0"/>
              </a:rPr>
              <a:t> </a:t>
            </a:r>
            <a:r>
              <a:rPr lang="ar-SA" dirty="0">
                <a:solidFill>
                  <a:schemeClr val="tx1"/>
                </a:solidFill>
                <a:latin typeface="NikoshBAN" pitchFamily="2" charset="0"/>
              </a:rPr>
              <a:t>امر حاضر معروف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 সীগাহ সমুহ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ar-SA" dirty="0">
                <a:solidFill>
                  <a:schemeClr val="tx1"/>
                </a:solidFill>
                <a:latin typeface="NikoshBAN" pitchFamily="2" charset="0"/>
              </a:rPr>
              <a:t>             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!!! </a:t>
            </a:r>
            <a:r>
              <a:rPr lang="ar-SA" dirty="0">
                <a:solidFill>
                  <a:schemeClr val="tx1"/>
                </a:solidFill>
                <a:latin typeface="NikoshBAN" pitchFamily="2" charset="0"/>
              </a:rPr>
              <a:t> مضارع 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 </a:t>
            </a:r>
            <a:r>
              <a:rPr lang="ar-SA" dirty="0">
                <a:solidFill>
                  <a:schemeClr val="tx1"/>
                </a:solidFill>
                <a:latin typeface="NikoshBAN" pitchFamily="2" charset="0"/>
              </a:rPr>
              <a:t> نون تاكيد 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 সীগাহ </a:t>
            </a:r>
            <a:endPara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সমুহ 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অর্থাৎ </a:t>
            </a:r>
            <a:r>
              <a:rPr lang="ar-SA" dirty="0">
                <a:solidFill>
                  <a:schemeClr val="tx1"/>
                </a:solidFill>
                <a:latin typeface="NikoshBAN" pitchFamily="2" charset="0"/>
              </a:rPr>
              <a:t> نون ثقيلة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ar-SA" dirty="0">
                <a:solidFill>
                  <a:schemeClr val="tx1"/>
                </a:solidFill>
                <a:latin typeface="NikoshBAN" pitchFamily="2" charset="0"/>
              </a:rPr>
              <a:t>  نون خفيفة 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সীগাহ সমুহ </a:t>
            </a:r>
            <a:r>
              <a:rPr lang="ar-SA" dirty="0">
                <a:solidFill>
                  <a:schemeClr val="tx1"/>
                </a:solidFill>
                <a:latin typeface="NikoshBAN" pitchFamily="2" charset="0"/>
              </a:rPr>
              <a:t> 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ar-SA" dirty="0">
                <a:solidFill>
                  <a:srgbClr val="FF0000"/>
                </a:solidFill>
                <a:latin typeface="NikoshBAN" pitchFamily="2" charset="0"/>
              </a:rPr>
              <a:t> :الحروف المبنية 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সকল হরফ সমূহ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239000" y="6477000"/>
            <a:ext cx="1905000" cy="381000"/>
          </a:xfrm>
          <a:prstGeom prst="rect">
            <a:avLst/>
          </a:prstGeom>
        </p:spPr>
        <p:txBody>
          <a:bodyPr vert="horz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বামুজা</a:t>
            </a:r>
            <a:r>
              <a:rPr lang="en-US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সিদ্দিকিয়া (স্নাতক) মাদ্রাসা,কাহালু, বগুড়া</a:t>
            </a:r>
            <a:r>
              <a:rPr lang="bn-BD" sz="9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900" dirty="0">
              <a:solidFill>
                <a:schemeClr val="accent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88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7643"/>
            <a:ext cx="1619250" cy="11144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28800" y="335324"/>
            <a:ext cx="3125339" cy="955343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0207" y="2024104"/>
            <a:ext cx="65783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ar-SA" sz="3200" dirty="0">
                <a:latin typeface="NikoshBAN" pitchFamily="2" charset="0"/>
                <a:cs typeface="SutonnyMJ" pitchFamily="2" charset="0"/>
              </a:rPr>
              <a:t> </a:t>
            </a:r>
            <a:r>
              <a:rPr lang="ar-SA" sz="3200" dirty="0" smtClean="0">
                <a:latin typeface="NikoshBAN" pitchFamily="2" charset="0"/>
                <a:cs typeface="SutonnyMJ" pitchFamily="2" charset="0"/>
              </a:rPr>
              <a:t>اسم معرب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কাকে বলে? </a:t>
            </a:r>
            <a:endParaRPr lang="ar-SA" sz="3200" dirty="0">
              <a:latin typeface="NikoshBAN" pitchFamily="2" charset="0"/>
              <a:cs typeface="SutonnyMJ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ar-SA" sz="3200" dirty="0" smtClean="0">
                <a:latin typeface="NikoshBAN" pitchFamily="2" charset="0"/>
                <a:cs typeface="SutonnyMJ" pitchFamily="2" charset="0"/>
              </a:rPr>
              <a:t> اسم مبنى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কত প্রকার কি কি?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1760206" y="717498"/>
            <a:ext cx="525793" cy="1909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239000" y="6477000"/>
            <a:ext cx="1905000" cy="381000"/>
          </a:xfrm>
          <a:prstGeom prst="rect">
            <a:avLst/>
          </a:prstGeom>
        </p:spPr>
        <p:txBody>
          <a:bodyPr vert="horz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বামুজা</a:t>
            </a:r>
            <a:r>
              <a:rPr lang="en-US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সিদ্দিকিয়া (স্নাতক) মাদ্রাসা,কাহালু, বগুড়া</a:t>
            </a:r>
            <a:r>
              <a:rPr lang="bn-BD" sz="9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900" dirty="0">
              <a:solidFill>
                <a:schemeClr val="accent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96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475343"/>
            <a:ext cx="8639783" cy="5791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399" y="1295400"/>
            <a:ext cx="8124217" cy="3276600"/>
          </a:xfrm>
          <a:scene3d>
            <a:camera prst="perspectiveFront"/>
            <a:lightRig rig="threePt" dir="t"/>
          </a:scene3d>
        </p:spPr>
        <p:txBody>
          <a:bodyPr>
            <a:noAutofit/>
          </a:bodyPr>
          <a:lstStyle/>
          <a:p>
            <a:r>
              <a:rPr lang="ar-SA" sz="11500" dirty="0" smtClean="0">
                <a:solidFill>
                  <a:srgbClr val="0070C0"/>
                </a:solidFill>
                <a:latin typeface="NikoshBAN" pitchFamily="2" charset="0"/>
              </a:rPr>
              <a:t>الله حافظ</a:t>
            </a:r>
            <a:r>
              <a:rPr lang="ar-SA" sz="19900" dirty="0" smtClean="0">
                <a:solidFill>
                  <a:srgbClr val="0070C0"/>
                </a:solidFill>
                <a:latin typeface="NikoshBAN" pitchFamily="2" charset="0"/>
              </a:rPr>
              <a:t> </a:t>
            </a:r>
            <a:r>
              <a:rPr lang="bn-BD" sz="199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199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ar-SA" sz="19900" dirty="0" smtClean="0">
                <a:solidFill>
                  <a:srgbClr val="0070C0"/>
                </a:solidFill>
                <a:latin typeface="NikoshBAN" pitchFamily="2" charset="0"/>
              </a:rPr>
              <a:t>  </a:t>
            </a:r>
            <a:r>
              <a:rPr lang="bn-BD" sz="115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5797799"/>
            <a:ext cx="4076700" cy="1090549"/>
          </a:xfrm>
          <a:prstGeom prst="ellipse">
            <a:avLst/>
          </a:prstGeom>
          <a:ln/>
          <a:effectLst>
            <a:softEdge rad="3175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5" name="Picture 2" descr="C:\Users\HASAN\Desktop\IMG_20200801_1252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582866"/>
            <a:ext cx="1676400" cy="1567774"/>
          </a:xfrm>
          <a:prstGeom prst="ellipse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452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924800" cy="12192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ar-SA" sz="6000" dirty="0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latin typeface="NikoshBAN" pitchFamily="2" charset="0"/>
              </a:rPr>
              <a:t>السلام عليكم ورحمة الله</a:t>
            </a:r>
            <a:endParaRPr lang="en-US" sz="6000" dirty="0">
              <a:ln>
                <a:solidFill>
                  <a:srgbClr val="00B050"/>
                </a:solidFill>
              </a:ln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76400"/>
            <a:ext cx="7431415" cy="2651124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perspectiveContrastingRightFacing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900545" y="4800600"/>
            <a:ext cx="7315200" cy="1137326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BD" sz="60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স্বাগতম/</a:t>
            </a:r>
            <a:r>
              <a:rPr lang="ar-SA" sz="60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NikoshBAN" pitchFamily="2" charset="0"/>
              </a:rPr>
              <a:t>اهلا و سهلا </a:t>
            </a:r>
            <a:endParaRPr lang="en-US" sz="6000" b="1" i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HASAN\Desktop\IMG_20200801_1252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582866"/>
            <a:ext cx="1524000" cy="1567774"/>
          </a:xfrm>
          <a:prstGeom prst="ellipse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07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1000" y="3810000"/>
            <a:ext cx="8305800" cy="2667000"/>
          </a:xfr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endParaRPr lang="en-US" sz="1000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নামঃ         মুহাম্মাদ হাসান মাহমুদ</a:t>
            </a:r>
          </a:p>
          <a:p>
            <a:pPr marL="0" indent="0">
              <a:buNone/>
            </a:pPr>
            <a:r>
              <a:rPr lang="bn-BD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পদবীঃ       প্রভাষক (আরবী)</a:t>
            </a:r>
          </a:p>
          <a:p>
            <a:pPr marL="0" indent="0">
              <a:buNone/>
            </a:pPr>
            <a:r>
              <a:rPr lang="bn-BD" sz="1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প্রতিষ্ঠানের নামঃ</a:t>
            </a:r>
            <a:r>
              <a:rPr lang="bn-BD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বামুজা সিদ্দিকিয়া ফাজিল(ডিগ্রি)মাদরাসা</a:t>
            </a:r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marL="0" indent="0">
              <a:buNone/>
            </a:pPr>
            <a:r>
              <a:rPr lang="en-US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বামুজা, কাহালু, বগুড়া।</a:t>
            </a:r>
          </a:p>
          <a:p>
            <a:pPr marL="0" indent="0">
              <a:buNone/>
            </a:pPr>
            <a:r>
              <a:rPr lang="bn-BD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মোবাইল নং   </a:t>
            </a:r>
            <a:r>
              <a:rPr lang="bn-BD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০১৭২২৯৪৫২৪১</a:t>
            </a:r>
            <a:endParaRPr lang="en-US" sz="24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447800"/>
            <a:ext cx="6934200" cy="2590800"/>
          </a:xfrm>
          <a:prstGeom prst="ellipse">
            <a:avLst/>
          </a:prstGeom>
          <a:ln/>
          <a:effectLst>
            <a:softEdge rad="3175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551" y="5105400"/>
            <a:ext cx="4572000" cy="1447800"/>
          </a:xfrm>
          <a:prstGeom prst="ellipse">
            <a:avLst/>
          </a:prstGeom>
          <a:ln/>
          <a:effectLst>
            <a:softEdge rad="3175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8" name="Picture 2" descr="C:\Users\HASAN\Desktop\IMG_20200801_1252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582866"/>
            <a:ext cx="1600200" cy="1567774"/>
          </a:xfrm>
          <a:prstGeom prst="ellipse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HASAN\Desktop\IMG_20200801_1252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810738"/>
            <a:ext cx="1864922" cy="1864923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324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838200" y="1109413"/>
            <a:ext cx="3733800" cy="1340708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r>
              <a:rPr lang="bn-BD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AU" sz="6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90600" y="2537065"/>
            <a:ext cx="3581400" cy="3056106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শ্রেনিঃ দশম</a:t>
            </a:r>
            <a:endParaRPr lang="en-US" sz="48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বিষয়ঃআরবী ২য় পত্র </a:t>
            </a:r>
            <a:endParaRPr lang="en-AU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C:\Users\HASAN\Desktop\IMG_20200801_1252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324600"/>
            <a:ext cx="772886" cy="685800"/>
          </a:xfrm>
          <a:prstGeom prst="ellipse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lowchart: Terminator 7"/>
          <p:cNvSpPr/>
          <p:nvPr/>
        </p:nvSpPr>
        <p:spPr>
          <a:xfrm>
            <a:off x="4777014" y="1109413"/>
            <a:ext cx="4038600" cy="1340708"/>
          </a:xfrm>
          <a:prstGeom prst="flowChartTerminator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পাঠ  শিরোনাম   </a:t>
            </a:r>
            <a:endParaRPr lang="en-AU" sz="6000" dirty="0"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57800" y="2621755"/>
            <a:ext cx="2880545" cy="298200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25255" y="3286018"/>
            <a:ext cx="27619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dirty="0">
                <a:latin typeface="NikoshBAN" pitchFamily="2" charset="0"/>
                <a:cs typeface="SutonnyMJ" pitchFamily="2" charset="0"/>
              </a:rPr>
              <a:t>اعراب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পরিবর্তনের ভিত্তিতে </a:t>
            </a:r>
            <a:r>
              <a:rPr lang="ar-SA" sz="3200" dirty="0">
                <a:latin typeface="NikoshBAN" pitchFamily="2" charset="0"/>
                <a:cs typeface="SutonnyMJ" pitchFamily="2" charset="0"/>
              </a:rPr>
              <a:t> اسم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এর প্রকারভেদের আলোচনা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20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1524000" y="1173892"/>
            <a:ext cx="6248400" cy="1340708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শিখন ফল   </a:t>
            </a:r>
            <a:endParaRPr lang="en-AU" sz="6000" dirty="0"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4526" y="3276600"/>
            <a:ext cx="8154948" cy="25146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C:\Users\HASAN\Desktop\IMG_20200801_1252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582866"/>
            <a:ext cx="1524000" cy="1567774"/>
          </a:xfrm>
          <a:prstGeom prst="ellipse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94526" y="3502848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পাঠ শেষে শিক্ষার্থিরা </a:t>
            </a:r>
          </a:p>
          <a:p>
            <a:r>
              <a:rPr lang="ar-SA" sz="3200" dirty="0">
                <a:latin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১।</a:t>
            </a:r>
            <a:r>
              <a:rPr lang="ar-SA" sz="3200" dirty="0">
                <a:latin typeface="NikoshBAN" pitchFamily="2" charset="0"/>
              </a:rPr>
              <a:t> </a:t>
            </a:r>
            <a:r>
              <a:rPr lang="ar-SA" sz="3200" dirty="0" smtClean="0">
                <a:latin typeface="NikoshBAN" pitchFamily="2" charset="0"/>
              </a:rPr>
              <a:t>اَلْاِسْمُ الْمُعْرَبُ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কাকে বলে বলতে পারবে।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 </a:t>
            </a:r>
            <a:r>
              <a:rPr lang="ar-SA" sz="3200" dirty="0">
                <a:latin typeface="NikoshBAN" pitchFamily="2" charset="0"/>
              </a:rPr>
              <a:t>اَلْاِسْمُ </a:t>
            </a:r>
            <a:r>
              <a:rPr lang="ar-SA" sz="3200" dirty="0" smtClean="0">
                <a:latin typeface="NikoshBAN" pitchFamily="2" charset="0"/>
              </a:rPr>
              <a:t>الْمَبْنِى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কাকে বলে বলতে পারবে।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59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Diagram 48"/>
          <p:cNvGraphicFramePr/>
          <p:nvPr>
            <p:extLst>
              <p:ext uri="{D42A27DB-BD31-4B8C-83A1-F6EECF244321}">
                <p14:modId xmlns:p14="http://schemas.microsoft.com/office/powerpoint/2010/main" val="609844166"/>
              </p:ext>
            </p:extLst>
          </p:nvPr>
        </p:nvGraphicFramePr>
        <p:xfrm>
          <a:off x="457200" y="1143000"/>
          <a:ext cx="84582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28600"/>
            <a:ext cx="8458200" cy="6858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ar-SA" dirty="0" smtClean="0">
                <a:latin typeface="NikoshBAN" pitchFamily="2" charset="0"/>
              </a:rPr>
              <a:t>اقسام الاسم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/ইসম এর প্রকারভেদ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239000" y="6477000"/>
            <a:ext cx="1905000" cy="381000"/>
          </a:xfrm>
          <a:prstGeom prst="rect">
            <a:avLst/>
          </a:prstGeom>
        </p:spPr>
        <p:txBody>
          <a:bodyPr vert="horz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বামুজা</a:t>
            </a:r>
            <a:r>
              <a:rPr lang="en-US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সিদ্দিকিয়া (স্নাতক) মাদ্রাসা,কাহালু, বগুড়া</a:t>
            </a:r>
            <a:r>
              <a:rPr lang="bn-BD" sz="9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900" dirty="0">
              <a:solidFill>
                <a:schemeClr val="accent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88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791200"/>
          </a:xfr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ar-SA" sz="2800" u="sng" dirty="0">
                <a:solidFill>
                  <a:schemeClr val="tx1"/>
                </a:solidFill>
                <a:latin typeface="NikoshBAN" pitchFamily="2" charset="0"/>
              </a:rPr>
              <a:t>اسم </a:t>
            </a:r>
            <a:r>
              <a:rPr lang="bn-BD" sz="28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 </a:t>
            </a:r>
            <a:r>
              <a:rPr lang="bn-BD" sz="28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প্রকারভেদঃ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৫টি দৃষ্টিকোণ থেকে</a:t>
            </a:r>
            <a:r>
              <a:rPr lang="ar-SA" sz="2800" dirty="0">
                <a:solidFill>
                  <a:schemeClr val="tx1"/>
                </a:solidFill>
                <a:latin typeface="NikoshBAN" pitchFamily="2" charset="0"/>
              </a:rPr>
              <a:t>اسم 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 ভাগ করা যায়। যেমনঃ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নির্দিষ্ট (</a:t>
            </a:r>
            <a:r>
              <a:rPr lang="ar-SA" sz="2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</a:rPr>
              <a:t>معرفة </a:t>
            </a:r>
            <a:r>
              <a:rPr lang="bn-BD" sz="2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)ও অনির্দিষ্ট ( </a:t>
            </a:r>
            <a:r>
              <a:rPr lang="ar-SA" sz="2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</a:rPr>
              <a:t> نكرة</a:t>
            </a:r>
            <a:r>
              <a:rPr lang="bn-BD" sz="2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 এর ভিত্তিতে।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ar-SA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</a:rPr>
              <a:t> بِاعْتِبَارِ الْعَدَدُ </a:t>
            </a:r>
            <a:r>
              <a:rPr lang="bn-BD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/ বচনের ভিত্তিতে।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ar-SA" sz="2800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NikoshBAN" pitchFamily="2" charset="0"/>
              </a:rPr>
              <a:t> بِاعْتِبَارِ </a:t>
            </a:r>
            <a:r>
              <a:rPr lang="ar-SA" sz="2800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NikoshBAN" pitchFamily="2" charset="0"/>
              </a:rPr>
              <a:t>تَبْدِيلِ </a:t>
            </a:r>
            <a:r>
              <a:rPr lang="ar-SA" sz="2800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NikoshBAN" pitchFamily="2" charset="0"/>
              </a:rPr>
              <a:t>الاِعْرَابِ </a:t>
            </a:r>
            <a:r>
              <a:rPr lang="bn-BD" sz="2800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SA" sz="2800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NikoshBAN" pitchFamily="2" charset="0"/>
              </a:rPr>
              <a:t>الاِعْرَا بِ </a:t>
            </a:r>
            <a:r>
              <a:rPr lang="ar-SA" sz="2800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NikoshBAN" pitchFamily="2" charset="0"/>
              </a:rPr>
              <a:t>/</a:t>
            </a:r>
            <a:r>
              <a:rPr lang="bn-BD" sz="2800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পরিবর্তনের ভিত্তিতে।</a:t>
            </a:r>
            <a:endParaRPr lang="bn-BD" sz="2800" dirty="0">
              <a:ln>
                <a:solidFill>
                  <a:srgbClr val="0070C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৪।</a:t>
            </a:r>
            <a:r>
              <a:rPr lang="ar-SA" sz="2800" dirty="0">
                <a:solidFill>
                  <a:schemeClr val="tx1"/>
                </a:solidFill>
                <a:latin typeface="NikoshBAN" pitchFamily="2" charset="0"/>
              </a:rPr>
              <a:t>بِاعْتِبَار الْجِنْسِ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/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জাতির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ভিত্তিতে।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৫।</a:t>
            </a:r>
            <a:r>
              <a:rPr lang="ar-SA" sz="2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</a:rPr>
              <a:t>باعْتِبَارِ التَلكْوِ </a:t>
            </a:r>
            <a:r>
              <a:rPr lang="ar-SA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</a:rPr>
              <a:t>ين 	/</a:t>
            </a:r>
            <a:r>
              <a:rPr lang="bn-BD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গঠনের ভিত্তিতে।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00" y="5410200"/>
            <a:ext cx="4076700" cy="1090549"/>
          </a:xfrm>
          <a:prstGeom prst="ellipse">
            <a:avLst/>
          </a:prstGeom>
          <a:ln/>
          <a:effectLst>
            <a:softEdge rad="3175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6" name="Subtitle 2"/>
          <p:cNvSpPr txBox="1">
            <a:spLocks/>
          </p:cNvSpPr>
          <p:nvPr/>
        </p:nvSpPr>
        <p:spPr>
          <a:xfrm>
            <a:off x="7239000" y="6477000"/>
            <a:ext cx="1905000" cy="381000"/>
          </a:xfrm>
          <a:prstGeom prst="rect">
            <a:avLst/>
          </a:prstGeom>
        </p:spPr>
        <p:txBody>
          <a:bodyPr vert="horz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বামুজা</a:t>
            </a:r>
            <a:r>
              <a:rPr lang="en-US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সিদ্দিকিয়া (স্নাতক) মাদ্রাসা,কাহালু, বগুড়া</a:t>
            </a:r>
            <a:r>
              <a:rPr lang="bn-BD" sz="9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900" dirty="0">
              <a:solidFill>
                <a:schemeClr val="accent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53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1219200"/>
          </a:xfrm>
          <a:solidFill>
            <a:schemeClr val="bg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0" indent="0"/>
            <a:r>
              <a:rPr lang="bn-BD" sz="28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ar-SA" sz="2800" u="sng" dirty="0">
                <a:solidFill>
                  <a:schemeClr val="tx1"/>
                </a:solidFill>
                <a:latin typeface="NikoshBAN" pitchFamily="2" charset="0"/>
              </a:rPr>
              <a:t>بِاعْتِبَارِ تَبْدِ يلِ الاِعْرَابِ </a:t>
            </a:r>
            <a:r>
              <a:rPr lang="bn-BD" sz="28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br>
              <a:rPr lang="bn-BD" sz="28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ar-SA" sz="2800" u="sng" dirty="0" smtClean="0">
                <a:solidFill>
                  <a:schemeClr val="tx1"/>
                </a:solidFill>
                <a:latin typeface="NikoshBAN" pitchFamily="2" charset="0"/>
              </a:rPr>
              <a:t>الاِعْرَا بِ /</a:t>
            </a:r>
            <a:r>
              <a:rPr lang="bn-BD" sz="28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পরিবর্তনের </a:t>
            </a:r>
            <a:r>
              <a:rPr lang="bn-BD" sz="28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দিক </a:t>
            </a:r>
            <a:r>
              <a:rPr lang="bn-BD" sz="28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থেকেঃ</a:t>
            </a:r>
            <a:br>
              <a:rPr lang="bn-BD" sz="28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endParaRPr lang="en-US" sz="1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ar-SA" sz="4000" dirty="0" smtClean="0">
                <a:solidFill>
                  <a:schemeClr val="tx1"/>
                </a:solidFill>
                <a:latin typeface="NikoshBAN" pitchFamily="2" charset="0"/>
              </a:rPr>
              <a:t>الاِعْرَا ب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পরিবর্তনের দিক থেকে </a:t>
            </a:r>
            <a:r>
              <a:rPr lang="ar-SA" sz="4000" dirty="0">
                <a:solidFill>
                  <a:schemeClr val="tx1"/>
                </a:solidFill>
                <a:latin typeface="NikoshBAN" pitchFamily="2" charset="0"/>
              </a:rPr>
              <a:t>اِسْم 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 যথাঃ</a:t>
            </a:r>
          </a:p>
          <a:p>
            <a:r>
              <a:rPr lang="ar-SA" sz="4000" dirty="0" smtClean="0">
                <a:solidFill>
                  <a:schemeClr val="tx1"/>
                </a:solidFill>
                <a:latin typeface="NikoshBAN" pitchFamily="2" charset="0"/>
              </a:rPr>
              <a:t> 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ar-SA" sz="4000" dirty="0">
                <a:solidFill>
                  <a:schemeClr val="tx1"/>
                </a:solidFill>
                <a:latin typeface="NikoshBAN" pitchFamily="2" charset="0"/>
              </a:rPr>
              <a:t>        اَلْاِسْمُ الْمُعْرَبُ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পরিবর্তনশীল 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ইসম</a:t>
            </a:r>
          </a:p>
          <a:p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ar-SA" sz="4000" dirty="0">
                <a:solidFill>
                  <a:schemeClr val="tx1"/>
                </a:solidFill>
                <a:latin typeface="NikoshBAN" pitchFamily="2" charset="0"/>
              </a:rPr>
              <a:t>اَلْاِسْمُ الْمَبْنِى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অপরিবর্তনশীল  ইসম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239000" y="6477000"/>
            <a:ext cx="1905000" cy="381000"/>
          </a:xfrm>
          <a:prstGeom prst="rect">
            <a:avLst/>
          </a:prstGeom>
        </p:spPr>
        <p:txBody>
          <a:bodyPr vert="horz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বামুজা</a:t>
            </a:r>
            <a:r>
              <a:rPr lang="en-US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সিদ্দিকিয়া (স্নাতক) মাদ্রাসা,কাহালু, বগুড়া</a:t>
            </a:r>
            <a:r>
              <a:rPr lang="bn-BD" sz="9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900" dirty="0">
              <a:solidFill>
                <a:schemeClr val="accent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99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SA" dirty="0" smtClean="0">
                <a:solidFill>
                  <a:schemeClr val="tx1"/>
                </a:solidFill>
                <a:latin typeface="NikoshBAN" pitchFamily="2" charset="0"/>
              </a:rPr>
              <a:t>اِسْمُ الْمُعْرَب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পরিবর্তনশীল  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ইসম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536700"/>
            <a:ext cx="8229600" cy="49657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buFont typeface="Wingdings 2"/>
              <a:buNone/>
            </a:pPr>
            <a:r>
              <a:rPr lang="ar-SA" sz="2800" dirty="0" smtClean="0">
                <a:solidFill>
                  <a:schemeClr val="tx1"/>
                </a:solidFill>
                <a:latin typeface="NikoshBAN" pitchFamily="2" charset="0"/>
              </a:rPr>
              <a:t>معرب</a:t>
            </a:r>
            <a:r>
              <a:rPr lang="ar-SA" sz="3600" dirty="0" smtClean="0">
                <a:solidFill>
                  <a:srgbClr val="0070C0"/>
                </a:solidFill>
                <a:latin typeface="NikoshBAN" pitchFamily="2" charset="0"/>
              </a:rPr>
              <a:t>:   معنى الاسم المعرب لغة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শব্দটি বাবে </a:t>
            </a:r>
            <a:r>
              <a:rPr lang="ar-SA" sz="2800" dirty="0" smtClean="0">
                <a:solidFill>
                  <a:schemeClr val="tx1"/>
                </a:solidFill>
                <a:latin typeface="NikoshBAN" pitchFamily="2" charset="0"/>
              </a:rPr>
              <a:t>افعال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 </a:t>
            </a:r>
            <a:r>
              <a:rPr lang="ar-SA" sz="2800" dirty="0" smtClean="0">
                <a:solidFill>
                  <a:schemeClr val="tx1"/>
                </a:solidFill>
                <a:latin typeface="NikoshBAN" pitchFamily="2" charset="0"/>
              </a:rPr>
              <a:t>الاعراب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মাসদার থেকে  </a:t>
            </a:r>
            <a:r>
              <a:rPr lang="ar-SA" sz="2800" dirty="0" smtClean="0">
                <a:solidFill>
                  <a:schemeClr val="tx1"/>
                </a:solidFill>
                <a:latin typeface="NikoshBAN" pitchFamily="2" charset="0"/>
              </a:rPr>
              <a:t>اسم مفعول 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lvl="3" indent="0">
              <a:buFont typeface="Wingdings 2"/>
              <a:buNone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 </a:t>
            </a:r>
            <a:r>
              <a:rPr lang="ar-SA" sz="2800" dirty="0" smtClean="0">
                <a:solidFill>
                  <a:schemeClr val="tx1"/>
                </a:solidFill>
                <a:latin typeface="NikoshBAN" pitchFamily="2" charset="0"/>
              </a:rPr>
              <a:t>واحد مذكر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 সীগাহ শব্দটির আভিধানিক অর্থ স্পষ্ট, প্রকাশিত।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lvl="3" indent="0">
              <a:buFont typeface="Wingdings 2"/>
              <a:buNone/>
            </a:pPr>
            <a:r>
              <a:rPr lang="ar-SA" sz="2800" dirty="0" smtClean="0">
                <a:solidFill>
                  <a:schemeClr val="tx1"/>
                </a:solidFill>
                <a:latin typeface="NikoshBAN" pitchFamily="2" charset="0"/>
              </a:rPr>
              <a:t>  :</a:t>
            </a:r>
            <a:r>
              <a:rPr lang="ar-SA" sz="3200" dirty="0" smtClean="0">
                <a:solidFill>
                  <a:srgbClr val="0070C0"/>
                </a:solidFill>
                <a:latin typeface="NikoshBAN" pitchFamily="2" charset="0"/>
              </a:rPr>
              <a:t>معنى الاسم المعرب اصطلاحا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হেদায়েতুন নাহু গ্রন্থকারের মতে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Wingdings 2"/>
              <a:buNone/>
            </a:pPr>
            <a:r>
              <a:rPr lang="ar-SA" sz="2800" dirty="0" smtClean="0">
                <a:solidFill>
                  <a:schemeClr val="tx1"/>
                </a:solidFill>
                <a:latin typeface="NikoshBAN" pitchFamily="2" charset="0"/>
              </a:rPr>
              <a:t>اسم معرب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ঐ </a:t>
            </a:r>
            <a:r>
              <a:rPr lang="ar-SA" sz="2800" dirty="0" smtClean="0">
                <a:solidFill>
                  <a:schemeClr val="tx1"/>
                </a:solidFill>
                <a:latin typeface="NikoshBAN" pitchFamily="2" charset="0"/>
              </a:rPr>
              <a:t>اسم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 বলে যা অন্য শব্দের সাথে যুক্ত হয় , কিন্তু</a:t>
            </a:r>
            <a:r>
              <a:rPr lang="ar-SA" sz="2800" dirty="0" smtClean="0">
                <a:solidFill>
                  <a:schemeClr val="tx1"/>
                </a:solidFill>
                <a:latin typeface="NikoshBAN" pitchFamily="2" charset="0"/>
              </a:rPr>
              <a:t>مبنى اصل 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 সাথে সামঞ্জস্য রাখে না।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Wingdings 2"/>
              <a:buNone/>
            </a:pPr>
            <a:r>
              <a:rPr lang="ar-SA" sz="2800" dirty="0" smtClean="0">
                <a:solidFill>
                  <a:schemeClr val="tx1"/>
                </a:solidFill>
                <a:latin typeface="NikoshBAN" pitchFamily="2" charset="0"/>
              </a:rPr>
              <a:t>      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 শব্দের পূর্বে </a:t>
            </a:r>
            <a:r>
              <a:rPr lang="ar-SA" sz="2800" dirty="0" smtClean="0">
                <a:solidFill>
                  <a:schemeClr val="tx1"/>
                </a:solidFill>
                <a:latin typeface="NikoshBAN" pitchFamily="2" charset="0"/>
              </a:rPr>
              <a:t> عامل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আসে এবং ঐ </a:t>
            </a:r>
            <a:r>
              <a:rPr lang="ar-SA" sz="2800" dirty="0" smtClean="0">
                <a:solidFill>
                  <a:schemeClr val="tx1"/>
                </a:solidFill>
                <a:latin typeface="NikoshBAN" pitchFamily="2" charset="0"/>
              </a:rPr>
              <a:t> عامل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 পরিবর্তনের কারনে শব্দটির শেষের </a:t>
            </a:r>
            <a:r>
              <a:rPr lang="ar-SA" sz="2800" dirty="0" smtClean="0">
                <a:solidFill>
                  <a:schemeClr val="tx1"/>
                </a:solidFill>
                <a:latin typeface="NikoshBAN" pitchFamily="2" charset="0"/>
              </a:rPr>
              <a:t>الاِعْرَا بِ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 পরিবর্তন হয় তাকে </a:t>
            </a:r>
            <a:r>
              <a:rPr lang="ar-SA" sz="2800" dirty="0" smtClean="0">
                <a:solidFill>
                  <a:schemeClr val="tx1"/>
                </a:solidFill>
                <a:latin typeface="NikoshBAN" pitchFamily="2" charset="0"/>
              </a:rPr>
              <a:t>اسم معرب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বলে।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239000" y="6477000"/>
            <a:ext cx="1905000" cy="381000"/>
          </a:xfrm>
          <a:prstGeom prst="rect">
            <a:avLst/>
          </a:prstGeom>
        </p:spPr>
        <p:txBody>
          <a:bodyPr vert="horz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বামুজা</a:t>
            </a:r>
            <a:r>
              <a:rPr lang="en-US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সিদ্দিকিয়া (স্নাতক) মাদ্রাসা,কাহালু, বগুড়া</a:t>
            </a:r>
            <a:r>
              <a:rPr lang="bn-BD" sz="9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900" dirty="0">
              <a:solidFill>
                <a:schemeClr val="accent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4525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471</TotalTime>
  <Words>840</Words>
  <Application>Microsoft Office PowerPoint</Application>
  <PresentationFormat>On-screen Show (4:3)</PresentationFormat>
  <Paragraphs>167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Trek</vt:lpstr>
      <vt:lpstr>بسم الله الرحمن الرحيم</vt:lpstr>
      <vt:lpstr>السلام عليكم ورحمة الله</vt:lpstr>
      <vt:lpstr>শিক্ষক পরিচিতি</vt:lpstr>
      <vt:lpstr>PowerPoint Presentation</vt:lpstr>
      <vt:lpstr>PowerPoint Presentation</vt:lpstr>
      <vt:lpstr>PowerPoint Presentation</vt:lpstr>
      <vt:lpstr>PowerPoint Presentation</vt:lpstr>
      <vt:lpstr>৩। بِاعْتِبَارِ تَبْدِ يلِ الاِعْرَابِ   الاِعْرَا بِ /পরিবর্তনের দিক থেকেঃ </vt:lpstr>
      <vt:lpstr> اِسْمُ الْمُعْرَب পরিবর্তনশীল  ইসম</vt:lpstr>
      <vt:lpstr>PowerPoint Presentation</vt:lpstr>
      <vt:lpstr>اسم معرب এর প্রকারভেদ এর ছক</vt:lpstr>
      <vt:lpstr> اَلْاِسْمُ الْمَبْنِى অপরিবর্তনশীল  ইসম</vt:lpstr>
      <vt:lpstr>مبنى এর প্রকারভেদঃ</vt:lpstr>
      <vt:lpstr>PowerPoint Presentation</vt:lpstr>
      <vt:lpstr>PowerPoint Presentation</vt:lpstr>
      <vt:lpstr>الله حافظ    ধন্যবাদ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الرحيم</dc:title>
  <dc:creator>HASAN</dc:creator>
  <cp:lastModifiedBy>HASAN</cp:lastModifiedBy>
  <cp:revision>66</cp:revision>
  <dcterms:created xsi:type="dcterms:W3CDTF">2006-08-16T00:00:00Z</dcterms:created>
  <dcterms:modified xsi:type="dcterms:W3CDTF">2020-09-23T13:42:11Z</dcterms:modified>
</cp:coreProperties>
</file>