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90" r:id="rId2"/>
    <p:sldId id="271" r:id="rId3"/>
    <p:sldId id="268" r:id="rId4"/>
    <p:sldId id="259" r:id="rId5"/>
    <p:sldId id="258" r:id="rId6"/>
    <p:sldId id="275" r:id="rId7"/>
    <p:sldId id="282" r:id="rId8"/>
    <p:sldId id="269" r:id="rId9"/>
    <p:sldId id="287" r:id="rId10"/>
    <p:sldId id="261" r:id="rId11"/>
    <p:sldId id="283" r:id="rId12"/>
    <p:sldId id="288" r:id="rId13"/>
    <p:sldId id="284" r:id="rId14"/>
    <p:sldId id="289" r:id="rId15"/>
    <p:sldId id="285" r:id="rId16"/>
    <p:sldId id="263" r:id="rId17"/>
    <p:sldId id="286" r:id="rId18"/>
    <p:sldId id="265" r:id="rId19"/>
    <p:sldId id="26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১।এই কম্পিউটারে ১৯ হাজার ডায়োড ও ট্রায়োড ভাল্ব,৭০ হাজার রেজিস্টার,৬০ হাজার সুইচ,১০ হাজার ক্যাপাসিটার ছিল।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BACBF2CB-332C-4C39-AF31-750A66C9D4F7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২।এটি দ্বারা প্রতি সেকেন্ডে ৫ হাজার যোগ বা ৩৫০ টি গুণ করা যেত।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313EB4-F595-4716-A6E1-EA05D573DDA6}" type="parTrans" cxnId="{05225520-640F-4C12-9995-4BA5A3F9F2B0}">
      <dgm:prSet/>
      <dgm:spPr/>
      <dgm:t>
        <a:bodyPr/>
        <a:lstStyle/>
        <a:p>
          <a:endParaRPr lang="en-US"/>
        </a:p>
      </dgm:t>
    </dgm:pt>
    <dgm:pt modelId="{C291B661-A1FF-4AA8-A314-1B90442AF694}" type="sibTrans" cxnId="{05225520-640F-4C12-9995-4BA5A3F9F2B0}">
      <dgm:prSet/>
      <dgm:spPr/>
      <dgm:t>
        <a:bodyPr/>
        <a:lstStyle/>
        <a:p>
          <a:endParaRPr lang="en-US"/>
        </a:p>
      </dgm:t>
    </dgm:pt>
    <dgm:pt modelId="{2522E320-4B7A-4BF9-9966-DBB69E891690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৩।এটি কাজের সময় অনেক গরম হতো।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A566F-7F8E-46A8-AD9C-249DF43AB7EB}" type="parTrans" cxnId="{4A5D48D7-49DD-40A8-AFAD-CE2D29CD1E62}">
      <dgm:prSet/>
      <dgm:spPr/>
      <dgm:t>
        <a:bodyPr/>
        <a:lstStyle/>
        <a:p>
          <a:endParaRPr lang="en-US"/>
        </a:p>
      </dgm:t>
    </dgm:pt>
    <dgm:pt modelId="{04BEA73F-D0EA-438B-B4C5-746010B1274C}" type="sibTrans" cxnId="{4A5D48D7-49DD-40A8-AFAD-CE2D29CD1E62}">
      <dgm:prSet/>
      <dgm:spPr/>
      <dgm:t>
        <a:bodyPr/>
        <a:lstStyle/>
        <a:p>
          <a:endParaRPr lang="en-US"/>
        </a:p>
      </dgm:t>
    </dgm:pt>
    <dgm:pt modelId="{04DD6466-4EA6-4E6A-BB77-BA6649D8DD9D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৪।এই কম্পিউটারের দৈর্ঘ ৯ মিটার প্রস্থ ১৫ মিটার ছিল।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0789F8-D424-4E49-B8C0-53BEE475AFF6}" type="parTrans" cxnId="{5755025F-658B-4E97-9C68-AE85FCB3C19A}">
      <dgm:prSet/>
      <dgm:spPr/>
      <dgm:t>
        <a:bodyPr/>
        <a:lstStyle/>
        <a:p>
          <a:endParaRPr lang="en-US"/>
        </a:p>
      </dgm:t>
    </dgm:pt>
    <dgm:pt modelId="{2C9011DD-E8B0-45DF-8096-05C99441031F}" type="sibTrans" cxnId="{5755025F-658B-4E97-9C68-AE85FCB3C19A}">
      <dgm:prSet/>
      <dgm:spPr/>
      <dgm:t>
        <a:bodyPr/>
        <a:lstStyle/>
        <a:p>
          <a:endParaRPr lang="en-US"/>
        </a:p>
      </dgm:t>
    </dgm:pt>
    <dgm:pt modelId="{18E5114F-A98B-4A8A-A0BF-06C50DF32C32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৫।পাঞ্চ বোর্ড দিয়ে প্রোগ্রাম চালনা করা হতো।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2AF70E-34EA-4541-96B9-DEE341DAC238}" type="parTrans" cxnId="{6766F43D-2B58-4DCA-8D11-0314D34373CA}">
      <dgm:prSet/>
      <dgm:spPr/>
      <dgm:t>
        <a:bodyPr/>
        <a:lstStyle/>
        <a:p>
          <a:endParaRPr lang="en-US"/>
        </a:p>
      </dgm:t>
    </dgm:pt>
    <dgm:pt modelId="{079B038C-385A-4F1F-B6A3-B63495A7C979}" type="sibTrans" cxnId="{6766F43D-2B58-4DCA-8D11-0314D34373CA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</dgm:pt>
    <dgm:pt modelId="{5ECF7D02-827A-4801-88E3-0410605D77D6}" type="pres">
      <dgm:prSet presAssocID="{B729D2F1-AC05-4264-8AED-C7065093B3F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D998EEB-6632-489B-AA6C-759CE206F2A3}" type="pres">
      <dgm:prSet presAssocID="{8F45ADEB-2CDB-48FA-B2C4-33B64E9729B0}" presName="spacer" presStyleCnt="0"/>
      <dgm:spPr/>
    </dgm:pt>
    <dgm:pt modelId="{C05B1685-504C-4CE8-A857-88917DF5BD72}" type="pres">
      <dgm:prSet presAssocID="{BACBF2CB-332C-4C39-AF31-750A66C9D4F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D2E51-F3F9-4649-B66E-B76840BAB457}" type="pres">
      <dgm:prSet presAssocID="{C291B661-A1FF-4AA8-A314-1B90442AF694}" presName="spacer" presStyleCnt="0"/>
      <dgm:spPr/>
    </dgm:pt>
    <dgm:pt modelId="{4F2C24E7-C720-46C2-B92E-144F24F5034E}" type="pres">
      <dgm:prSet presAssocID="{2522E320-4B7A-4BF9-9966-DBB69E89169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24CC861-7D5C-4507-A943-B07EC4F680EB}" type="pres">
      <dgm:prSet presAssocID="{04BEA73F-D0EA-438B-B4C5-746010B1274C}" presName="spacer" presStyleCnt="0"/>
      <dgm:spPr/>
    </dgm:pt>
    <dgm:pt modelId="{EE622D4B-8BE7-4906-878C-FDE9D7F2F0CF}" type="pres">
      <dgm:prSet presAssocID="{04DD6466-4EA6-4E6A-BB77-BA6649D8DD9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BCF0CAF-31E7-4E20-8FDE-12FA8D4F1995}" type="pres">
      <dgm:prSet presAssocID="{2C9011DD-E8B0-45DF-8096-05C99441031F}" presName="spacer" presStyleCnt="0"/>
      <dgm:spPr/>
    </dgm:pt>
    <dgm:pt modelId="{0CFF3184-4E81-47DE-8502-3C580BCFC376}" type="pres">
      <dgm:prSet presAssocID="{18E5114F-A98B-4A8A-A0BF-06C50DF32C32}" presName="parentText" presStyleLbl="node1" presStyleIdx="4" presStyleCnt="5" custLinFactNeighborY="5150">
        <dgm:presLayoutVars>
          <dgm:chMax val="0"/>
          <dgm:bulletEnabled val="1"/>
        </dgm:presLayoutVars>
      </dgm:prSet>
      <dgm:spPr/>
    </dgm:pt>
  </dgm:ptLst>
  <dgm:cxnLst>
    <dgm:cxn modelId="{05225520-640F-4C12-9995-4BA5A3F9F2B0}" srcId="{22829458-88F0-4A49-BB29-A6229C166698}" destId="{BACBF2CB-332C-4C39-AF31-750A66C9D4F7}" srcOrd="1" destOrd="0" parTransId="{AF313EB4-F595-4716-A6E1-EA05D573DDA6}" sibTransId="{C291B661-A1FF-4AA8-A314-1B90442AF694}"/>
    <dgm:cxn modelId="{B86AF92B-18D2-4849-B213-F444F0E551CC}" type="presOf" srcId="{18E5114F-A98B-4A8A-A0BF-06C50DF32C32}" destId="{0CFF3184-4E81-47DE-8502-3C580BCFC376}" srcOrd="0" destOrd="0" presId="urn:microsoft.com/office/officeart/2005/8/layout/vList2"/>
    <dgm:cxn modelId="{F27D082F-174F-46C5-9AEF-F8EF78B7F7C0}" type="presOf" srcId="{04DD6466-4EA6-4E6A-BB77-BA6649D8DD9D}" destId="{EE622D4B-8BE7-4906-878C-FDE9D7F2F0CF}" srcOrd="0" destOrd="0" presId="urn:microsoft.com/office/officeart/2005/8/layout/vList2"/>
    <dgm:cxn modelId="{94CB0204-B217-4E5A-8DCC-7821C4159B4E}" type="presOf" srcId="{2522E320-4B7A-4BF9-9966-DBB69E891690}" destId="{4F2C24E7-C720-46C2-B92E-144F24F5034E}" srcOrd="0" destOrd="0" presId="urn:microsoft.com/office/officeart/2005/8/layout/vList2"/>
    <dgm:cxn modelId="{6766F43D-2B58-4DCA-8D11-0314D34373CA}" srcId="{22829458-88F0-4A49-BB29-A6229C166698}" destId="{18E5114F-A98B-4A8A-A0BF-06C50DF32C32}" srcOrd="4" destOrd="0" parTransId="{D22AF70E-34EA-4541-96B9-DEE341DAC238}" sibTransId="{079B038C-385A-4F1F-B6A3-B63495A7C979}"/>
    <dgm:cxn modelId="{9BCB6155-DDC8-4EE5-9C40-0182A9D37EFE}" type="presOf" srcId="{B729D2F1-AC05-4264-8AED-C7065093B3FB}" destId="{5ECF7D02-827A-4801-88E3-0410605D77D6}" srcOrd="0" destOrd="0" presId="urn:microsoft.com/office/officeart/2005/8/layout/vList2"/>
    <dgm:cxn modelId="{4A5D48D7-49DD-40A8-AFAD-CE2D29CD1E62}" srcId="{22829458-88F0-4A49-BB29-A6229C166698}" destId="{2522E320-4B7A-4BF9-9966-DBB69E891690}" srcOrd="2" destOrd="0" parTransId="{95CA566F-7F8E-46A8-AD9C-249DF43AB7EB}" sibTransId="{04BEA73F-D0EA-438B-B4C5-746010B1274C}"/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97DB9C70-7183-417B-984A-277535B36ADC}" type="presOf" srcId="{22829458-88F0-4A49-BB29-A6229C166698}" destId="{7563EE72-1984-47EE-AC05-7BACBB1E9599}" srcOrd="0" destOrd="0" presId="urn:microsoft.com/office/officeart/2005/8/layout/vList2"/>
    <dgm:cxn modelId="{5755025F-658B-4E97-9C68-AE85FCB3C19A}" srcId="{22829458-88F0-4A49-BB29-A6229C166698}" destId="{04DD6466-4EA6-4E6A-BB77-BA6649D8DD9D}" srcOrd="3" destOrd="0" parTransId="{C30789F8-D424-4E49-B8C0-53BEE475AFF6}" sibTransId="{2C9011DD-E8B0-45DF-8096-05C99441031F}"/>
    <dgm:cxn modelId="{AC642DCA-6CF0-401A-9436-C4CE0FC84C45}" type="presOf" srcId="{BACBF2CB-332C-4C39-AF31-750A66C9D4F7}" destId="{C05B1685-504C-4CE8-A857-88917DF5BD72}" srcOrd="0" destOrd="0" presId="urn:microsoft.com/office/officeart/2005/8/layout/vList2"/>
    <dgm:cxn modelId="{F708B685-87A8-4CCE-B862-41A014AAEA1D}" type="presParOf" srcId="{7563EE72-1984-47EE-AC05-7BACBB1E9599}" destId="{5ECF7D02-827A-4801-88E3-0410605D77D6}" srcOrd="0" destOrd="0" presId="urn:microsoft.com/office/officeart/2005/8/layout/vList2"/>
    <dgm:cxn modelId="{FEFA0802-F758-4351-BC5A-E5A43FFC9258}" type="presParOf" srcId="{7563EE72-1984-47EE-AC05-7BACBB1E9599}" destId="{0D998EEB-6632-489B-AA6C-759CE206F2A3}" srcOrd="1" destOrd="0" presId="urn:microsoft.com/office/officeart/2005/8/layout/vList2"/>
    <dgm:cxn modelId="{4573E279-868D-4D08-868B-49DA567AEE05}" type="presParOf" srcId="{7563EE72-1984-47EE-AC05-7BACBB1E9599}" destId="{C05B1685-504C-4CE8-A857-88917DF5BD72}" srcOrd="2" destOrd="0" presId="urn:microsoft.com/office/officeart/2005/8/layout/vList2"/>
    <dgm:cxn modelId="{59D6A017-7568-4ABC-9EC9-8542C44472A8}" type="presParOf" srcId="{7563EE72-1984-47EE-AC05-7BACBB1E9599}" destId="{156D2E51-F3F9-4649-B66E-B76840BAB457}" srcOrd="3" destOrd="0" presId="urn:microsoft.com/office/officeart/2005/8/layout/vList2"/>
    <dgm:cxn modelId="{01A98D65-B059-4804-A3E1-FA014C0B11A0}" type="presParOf" srcId="{7563EE72-1984-47EE-AC05-7BACBB1E9599}" destId="{4F2C24E7-C720-46C2-B92E-144F24F5034E}" srcOrd="4" destOrd="0" presId="urn:microsoft.com/office/officeart/2005/8/layout/vList2"/>
    <dgm:cxn modelId="{77CC4C4C-B52B-4EEC-AC5A-E7A09152474F}" type="presParOf" srcId="{7563EE72-1984-47EE-AC05-7BACBB1E9599}" destId="{324CC861-7D5C-4507-A943-B07EC4F680EB}" srcOrd="5" destOrd="0" presId="urn:microsoft.com/office/officeart/2005/8/layout/vList2"/>
    <dgm:cxn modelId="{0A2D55F7-5661-4AA5-AFF8-DE388B410B4B}" type="presParOf" srcId="{7563EE72-1984-47EE-AC05-7BACBB1E9599}" destId="{EE622D4B-8BE7-4906-878C-FDE9D7F2F0CF}" srcOrd="6" destOrd="0" presId="urn:microsoft.com/office/officeart/2005/8/layout/vList2"/>
    <dgm:cxn modelId="{78F4CFFC-55A7-40A5-8575-8C747D980503}" type="presParOf" srcId="{7563EE72-1984-47EE-AC05-7BACBB1E9599}" destId="{2BCF0CAF-31E7-4E20-8FDE-12FA8D4F1995}" srcOrd="7" destOrd="0" presId="urn:microsoft.com/office/officeart/2005/8/layout/vList2"/>
    <dgm:cxn modelId="{111A42E8-B7B2-4FDE-899D-1D839AFF747A}" type="presParOf" srcId="{7563EE72-1984-47EE-AC05-7BACBB1E9599}" destId="{0CFF3184-4E81-47DE-8502-3C580BCFC3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১।এটি আকারে ছোট।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BACBF2CB-332C-4C39-AF31-750A66C9D4F7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২।ভ্যাকুয়াম টিউবের পরিবর্তে ট্রানজিস্টর ব্যবহৃত হয়।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313EB4-F595-4716-A6E1-EA05D573DDA6}" type="parTrans" cxnId="{05225520-640F-4C12-9995-4BA5A3F9F2B0}">
      <dgm:prSet/>
      <dgm:spPr/>
      <dgm:t>
        <a:bodyPr/>
        <a:lstStyle/>
        <a:p>
          <a:endParaRPr lang="en-US"/>
        </a:p>
      </dgm:t>
    </dgm:pt>
    <dgm:pt modelId="{C291B661-A1FF-4AA8-A314-1B90442AF694}" type="sibTrans" cxnId="{05225520-640F-4C12-9995-4BA5A3F9F2B0}">
      <dgm:prSet/>
      <dgm:spPr/>
      <dgm:t>
        <a:bodyPr/>
        <a:lstStyle/>
        <a:p>
          <a:endParaRPr lang="en-US"/>
        </a:p>
      </dgm:t>
    </dgm:pt>
    <dgm:pt modelId="{2522E320-4B7A-4BF9-9966-DBB69E891690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৩।এতে বিদুৎ খরচ কম হয় এবং সময়ও কম হয়।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A566F-7F8E-46A8-AD9C-249DF43AB7EB}" type="parTrans" cxnId="{4A5D48D7-49DD-40A8-AFAD-CE2D29CD1E62}">
      <dgm:prSet/>
      <dgm:spPr/>
      <dgm:t>
        <a:bodyPr/>
        <a:lstStyle/>
        <a:p>
          <a:endParaRPr lang="en-US"/>
        </a:p>
      </dgm:t>
    </dgm:pt>
    <dgm:pt modelId="{04BEA73F-D0EA-438B-B4C5-746010B1274C}" type="sibTrans" cxnId="{4A5D48D7-49DD-40A8-AFAD-CE2D29CD1E62}">
      <dgm:prSet/>
      <dgm:spPr/>
      <dgm:t>
        <a:bodyPr/>
        <a:lstStyle/>
        <a:p>
          <a:endParaRPr lang="en-US"/>
        </a:p>
      </dgm:t>
    </dgm:pt>
    <dgm:pt modelId="{04DD6466-4EA6-4E6A-BB77-BA6649D8DD9D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৪।প্রথম প্রজন্মের কম্পিউটারের তুলনার এটি দামে সস্তা।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0789F8-D424-4E49-B8C0-53BEE475AFF6}" type="parTrans" cxnId="{5755025F-658B-4E97-9C68-AE85FCB3C19A}">
      <dgm:prSet/>
      <dgm:spPr/>
      <dgm:t>
        <a:bodyPr/>
        <a:lstStyle/>
        <a:p>
          <a:endParaRPr lang="en-US"/>
        </a:p>
      </dgm:t>
    </dgm:pt>
    <dgm:pt modelId="{2C9011DD-E8B0-45DF-8096-05C99441031F}" type="sibTrans" cxnId="{5755025F-658B-4E97-9C68-AE85FCB3C19A}">
      <dgm:prSet/>
      <dgm:spPr/>
      <dgm:t>
        <a:bodyPr/>
        <a:lstStyle/>
        <a:p>
          <a:endParaRPr lang="en-US"/>
        </a:p>
      </dgm:t>
    </dgm:pt>
    <dgm:pt modelId="{18E5114F-A98B-4A8A-A0BF-06C50DF32C32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৫।FORTAN,COBOL ভাষার প্রচলন শুরু হয় এই প্রজন্মে।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2AF70E-34EA-4541-96B9-DEE341DAC238}" type="parTrans" cxnId="{6766F43D-2B58-4DCA-8D11-0314D34373CA}">
      <dgm:prSet/>
      <dgm:spPr/>
      <dgm:t>
        <a:bodyPr/>
        <a:lstStyle/>
        <a:p>
          <a:endParaRPr lang="en-US"/>
        </a:p>
      </dgm:t>
    </dgm:pt>
    <dgm:pt modelId="{079B038C-385A-4F1F-B6A3-B63495A7C979}" type="sibTrans" cxnId="{6766F43D-2B58-4DCA-8D11-0314D34373CA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</dgm:pt>
    <dgm:pt modelId="{5ECF7D02-827A-4801-88E3-0410605D77D6}" type="pres">
      <dgm:prSet presAssocID="{B729D2F1-AC05-4264-8AED-C7065093B3F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98EEB-6632-489B-AA6C-759CE206F2A3}" type="pres">
      <dgm:prSet presAssocID="{8F45ADEB-2CDB-48FA-B2C4-33B64E9729B0}" presName="spacer" presStyleCnt="0"/>
      <dgm:spPr/>
    </dgm:pt>
    <dgm:pt modelId="{C05B1685-504C-4CE8-A857-88917DF5BD72}" type="pres">
      <dgm:prSet presAssocID="{BACBF2CB-332C-4C39-AF31-750A66C9D4F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D2E51-F3F9-4649-B66E-B76840BAB457}" type="pres">
      <dgm:prSet presAssocID="{C291B661-A1FF-4AA8-A314-1B90442AF694}" presName="spacer" presStyleCnt="0"/>
      <dgm:spPr/>
    </dgm:pt>
    <dgm:pt modelId="{4F2C24E7-C720-46C2-B92E-144F24F5034E}" type="pres">
      <dgm:prSet presAssocID="{2522E320-4B7A-4BF9-9966-DBB69E89169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CC861-7D5C-4507-A943-B07EC4F680EB}" type="pres">
      <dgm:prSet presAssocID="{04BEA73F-D0EA-438B-B4C5-746010B1274C}" presName="spacer" presStyleCnt="0"/>
      <dgm:spPr/>
    </dgm:pt>
    <dgm:pt modelId="{EE622D4B-8BE7-4906-878C-FDE9D7F2F0CF}" type="pres">
      <dgm:prSet presAssocID="{04DD6466-4EA6-4E6A-BB77-BA6649D8DD9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F0CAF-31E7-4E20-8FDE-12FA8D4F1995}" type="pres">
      <dgm:prSet presAssocID="{2C9011DD-E8B0-45DF-8096-05C99441031F}" presName="spacer" presStyleCnt="0"/>
      <dgm:spPr/>
    </dgm:pt>
    <dgm:pt modelId="{0CFF3184-4E81-47DE-8502-3C580BCFC376}" type="pres">
      <dgm:prSet presAssocID="{18E5114F-A98B-4A8A-A0BF-06C50DF32C3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6C3240-5A49-4CBA-B1CC-56B14DD534C8}" type="presOf" srcId="{2522E320-4B7A-4BF9-9966-DBB69E891690}" destId="{4F2C24E7-C720-46C2-B92E-144F24F5034E}" srcOrd="0" destOrd="0" presId="urn:microsoft.com/office/officeart/2005/8/layout/vList2"/>
    <dgm:cxn modelId="{605D6F77-2146-4BA0-B05B-76CF6B3521BC}" type="presOf" srcId="{BACBF2CB-332C-4C39-AF31-750A66C9D4F7}" destId="{C05B1685-504C-4CE8-A857-88917DF5BD72}" srcOrd="0" destOrd="0" presId="urn:microsoft.com/office/officeart/2005/8/layout/vList2"/>
    <dgm:cxn modelId="{4A5D48D7-49DD-40A8-AFAD-CE2D29CD1E62}" srcId="{22829458-88F0-4A49-BB29-A6229C166698}" destId="{2522E320-4B7A-4BF9-9966-DBB69E891690}" srcOrd="2" destOrd="0" parTransId="{95CA566F-7F8E-46A8-AD9C-249DF43AB7EB}" sibTransId="{04BEA73F-D0EA-438B-B4C5-746010B1274C}"/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05225520-640F-4C12-9995-4BA5A3F9F2B0}" srcId="{22829458-88F0-4A49-BB29-A6229C166698}" destId="{BACBF2CB-332C-4C39-AF31-750A66C9D4F7}" srcOrd="1" destOrd="0" parTransId="{AF313EB4-F595-4716-A6E1-EA05D573DDA6}" sibTransId="{C291B661-A1FF-4AA8-A314-1B90442AF694}"/>
    <dgm:cxn modelId="{3FA432FF-C2A6-4236-A7F1-64EF111B3DD1}" type="presOf" srcId="{B729D2F1-AC05-4264-8AED-C7065093B3FB}" destId="{5ECF7D02-827A-4801-88E3-0410605D77D6}" srcOrd="0" destOrd="0" presId="urn:microsoft.com/office/officeart/2005/8/layout/vList2"/>
    <dgm:cxn modelId="{A594B5F2-983C-4EA4-BCB4-634137D521AF}" type="presOf" srcId="{22829458-88F0-4A49-BB29-A6229C166698}" destId="{7563EE72-1984-47EE-AC05-7BACBB1E9599}" srcOrd="0" destOrd="0" presId="urn:microsoft.com/office/officeart/2005/8/layout/vList2"/>
    <dgm:cxn modelId="{5755025F-658B-4E97-9C68-AE85FCB3C19A}" srcId="{22829458-88F0-4A49-BB29-A6229C166698}" destId="{04DD6466-4EA6-4E6A-BB77-BA6649D8DD9D}" srcOrd="3" destOrd="0" parTransId="{C30789F8-D424-4E49-B8C0-53BEE475AFF6}" sibTransId="{2C9011DD-E8B0-45DF-8096-05C99441031F}"/>
    <dgm:cxn modelId="{9FA742C6-6F2A-4496-B232-319F57F5C2D8}" type="presOf" srcId="{18E5114F-A98B-4A8A-A0BF-06C50DF32C32}" destId="{0CFF3184-4E81-47DE-8502-3C580BCFC376}" srcOrd="0" destOrd="0" presId="urn:microsoft.com/office/officeart/2005/8/layout/vList2"/>
    <dgm:cxn modelId="{6766F43D-2B58-4DCA-8D11-0314D34373CA}" srcId="{22829458-88F0-4A49-BB29-A6229C166698}" destId="{18E5114F-A98B-4A8A-A0BF-06C50DF32C32}" srcOrd="4" destOrd="0" parTransId="{D22AF70E-34EA-4541-96B9-DEE341DAC238}" sibTransId="{079B038C-385A-4F1F-B6A3-B63495A7C979}"/>
    <dgm:cxn modelId="{2C9BFD08-5B7A-4E81-9080-8D6BC36DD8FD}" type="presOf" srcId="{04DD6466-4EA6-4E6A-BB77-BA6649D8DD9D}" destId="{EE622D4B-8BE7-4906-878C-FDE9D7F2F0CF}" srcOrd="0" destOrd="0" presId="urn:microsoft.com/office/officeart/2005/8/layout/vList2"/>
    <dgm:cxn modelId="{76FBB61B-5AB2-4B7B-B71F-A38DC71EDF10}" type="presParOf" srcId="{7563EE72-1984-47EE-AC05-7BACBB1E9599}" destId="{5ECF7D02-827A-4801-88E3-0410605D77D6}" srcOrd="0" destOrd="0" presId="urn:microsoft.com/office/officeart/2005/8/layout/vList2"/>
    <dgm:cxn modelId="{15F4C343-2845-47F9-8DB7-D47847A532C0}" type="presParOf" srcId="{7563EE72-1984-47EE-AC05-7BACBB1E9599}" destId="{0D998EEB-6632-489B-AA6C-759CE206F2A3}" srcOrd="1" destOrd="0" presId="urn:microsoft.com/office/officeart/2005/8/layout/vList2"/>
    <dgm:cxn modelId="{8E0C5AE9-ABF5-49B8-B503-11D72340ECCE}" type="presParOf" srcId="{7563EE72-1984-47EE-AC05-7BACBB1E9599}" destId="{C05B1685-504C-4CE8-A857-88917DF5BD72}" srcOrd="2" destOrd="0" presId="urn:microsoft.com/office/officeart/2005/8/layout/vList2"/>
    <dgm:cxn modelId="{A7ED7029-F7E3-4B0E-8DDF-8A584615C1ED}" type="presParOf" srcId="{7563EE72-1984-47EE-AC05-7BACBB1E9599}" destId="{156D2E51-F3F9-4649-B66E-B76840BAB457}" srcOrd="3" destOrd="0" presId="urn:microsoft.com/office/officeart/2005/8/layout/vList2"/>
    <dgm:cxn modelId="{03F0F030-5F9B-45B1-8197-9FC30365507B}" type="presParOf" srcId="{7563EE72-1984-47EE-AC05-7BACBB1E9599}" destId="{4F2C24E7-C720-46C2-B92E-144F24F5034E}" srcOrd="4" destOrd="0" presId="urn:microsoft.com/office/officeart/2005/8/layout/vList2"/>
    <dgm:cxn modelId="{4ED078B4-3BAE-423D-B3A6-CA5ED9BFFEC6}" type="presParOf" srcId="{7563EE72-1984-47EE-AC05-7BACBB1E9599}" destId="{324CC861-7D5C-4507-A943-B07EC4F680EB}" srcOrd="5" destOrd="0" presId="urn:microsoft.com/office/officeart/2005/8/layout/vList2"/>
    <dgm:cxn modelId="{A21F60D9-968E-4D16-BB44-BC09D611070E}" type="presParOf" srcId="{7563EE72-1984-47EE-AC05-7BACBB1E9599}" destId="{EE622D4B-8BE7-4906-878C-FDE9D7F2F0CF}" srcOrd="6" destOrd="0" presId="urn:microsoft.com/office/officeart/2005/8/layout/vList2"/>
    <dgm:cxn modelId="{DDFB3E66-8F0A-44FE-AD24-170093762215}" type="presParOf" srcId="{7563EE72-1984-47EE-AC05-7BACBB1E9599}" destId="{2BCF0CAF-31E7-4E20-8FDE-12FA8D4F1995}" srcOrd="7" destOrd="0" presId="urn:microsoft.com/office/officeart/2005/8/layout/vList2"/>
    <dgm:cxn modelId="{A1007821-E607-4958-AD78-1C68FE33AE37}" type="presParOf" srcId="{7563EE72-1984-47EE-AC05-7BACBB1E9599}" destId="{0CFF3184-4E81-47DE-8502-3C580BCFC3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১।ইন্টিগ্রেটেড সার্কিট ব্যাপক ভাবে ব্যবহার শুরু হয়।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BACBF2CB-332C-4C39-AF31-750A66C9D4F7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২।আকারে ছোট হয়।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313EB4-F595-4716-A6E1-EA05D573DDA6}" type="parTrans" cxnId="{05225520-640F-4C12-9995-4BA5A3F9F2B0}">
      <dgm:prSet/>
      <dgm:spPr/>
      <dgm:t>
        <a:bodyPr/>
        <a:lstStyle/>
        <a:p>
          <a:endParaRPr lang="en-US"/>
        </a:p>
      </dgm:t>
    </dgm:pt>
    <dgm:pt modelId="{C291B661-A1FF-4AA8-A314-1B90442AF694}" type="sibTrans" cxnId="{05225520-640F-4C12-9995-4BA5A3F9F2B0}">
      <dgm:prSet/>
      <dgm:spPr/>
      <dgm:t>
        <a:bodyPr/>
        <a:lstStyle/>
        <a:p>
          <a:endParaRPr lang="en-US"/>
        </a:p>
      </dgm:t>
    </dgm:pt>
    <dgm:pt modelId="{2522E320-4B7A-4BF9-9966-DBB69E891690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৩।এতে বিদুৎ খরচ কম হয় এবং সহজে বহন করা যায়।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A566F-7F8E-46A8-AD9C-249DF43AB7EB}" type="parTrans" cxnId="{4A5D48D7-49DD-40A8-AFAD-CE2D29CD1E62}">
      <dgm:prSet/>
      <dgm:spPr/>
      <dgm:t>
        <a:bodyPr/>
        <a:lstStyle/>
        <a:p>
          <a:endParaRPr lang="en-US"/>
        </a:p>
      </dgm:t>
    </dgm:pt>
    <dgm:pt modelId="{04BEA73F-D0EA-438B-B4C5-746010B1274C}" type="sibTrans" cxnId="{4A5D48D7-49DD-40A8-AFAD-CE2D29CD1E62}">
      <dgm:prSet/>
      <dgm:spPr/>
      <dgm:t>
        <a:bodyPr/>
        <a:lstStyle/>
        <a:p>
          <a:endParaRPr lang="en-US"/>
        </a:p>
      </dgm:t>
    </dgm:pt>
    <dgm:pt modelId="{04DD6466-4EA6-4E6A-BB77-BA6649D8DD9D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৪।এটি দামে সস্তা।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0789F8-D424-4E49-B8C0-53BEE475AFF6}" type="parTrans" cxnId="{5755025F-658B-4E97-9C68-AE85FCB3C19A}">
      <dgm:prSet/>
      <dgm:spPr/>
      <dgm:t>
        <a:bodyPr/>
        <a:lstStyle/>
        <a:p>
          <a:endParaRPr lang="en-US"/>
        </a:p>
      </dgm:t>
    </dgm:pt>
    <dgm:pt modelId="{2C9011DD-E8B0-45DF-8096-05C99441031F}" type="sibTrans" cxnId="{5755025F-658B-4E97-9C68-AE85FCB3C19A}">
      <dgm:prSet/>
      <dgm:spPr/>
      <dgm:t>
        <a:bodyPr/>
        <a:lstStyle/>
        <a:p>
          <a:endParaRPr lang="en-US"/>
        </a:p>
      </dgm:t>
    </dgm:pt>
    <dgm:pt modelId="{18E5114F-A98B-4A8A-A0BF-06C50DF32C32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৫।বিভিন্ন ধরনের প্রোগ্রামিং করার ব্যবস্থা এবং উচ্চতর ভাষার বহুল ব্যবহার। 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2AF70E-34EA-4541-96B9-DEE341DAC238}" type="parTrans" cxnId="{6766F43D-2B58-4DCA-8D11-0314D34373CA}">
      <dgm:prSet/>
      <dgm:spPr/>
      <dgm:t>
        <a:bodyPr/>
        <a:lstStyle/>
        <a:p>
          <a:endParaRPr lang="en-US"/>
        </a:p>
      </dgm:t>
    </dgm:pt>
    <dgm:pt modelId="{079B038C-385A-4F1F-B6A3-B63495A7C979}" type="sibTrans" cxnId="{6766F43D-2B58-4DCA-8D11-0314D34373CA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</dgm:pt>
    <dgm:pt modelId="{5ECF7D02-827A-4801-88E3-0410605D77D6}" type="pres">
      <dgm:prSet presAssocID="{B729D2F1-AC05-4264-8AED-C7065093B3F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98EEB-6632-489B-AA6C-759CE206F2A3}" type="pres">
      <dgm:prSet presAssocID="{8F45ADEB-2CDB-48FA-B2C4-33B64E9729B0}" presName="spacer" presStyleCnt="0"/>
      <dgm:spPr/>
    </dgm:pt>
    <dgm:pt modelId="{C05B1685-504C-4CE8-A857-88917DF5BD72}" type="pres">
      <dgm:prSet presAssocID="{BACBF2CB-332C-4C39-AF31-750A66C9D4F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D2E51-F3F9-4649-B66E-B76840BAB457}" type="pres">
      <dgm:prSet presAssocID="{C291B661-A1FF-4AA8-A314-1B90442AF694}" presName="spacer" presStyleCnt="0"/>
      <dgm:spPr/>
    </dgm:pt>
    <dgm:pt modelId="{4F2C24E7-C720-46C2-B92E-144F24F5034E}" type="pres">
      <dgm:prSet presAssocID="{2522E320-4B7A-4BF9-9966-DBB69E89169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CC861-7D5C-4507-A943-B07EC4F680EB}" type="pres">
      <dgm:prSet presAssocID="{04BEA73F-D0EA-438B-B4C5-746010B1274C}" presName="spacer" presStyleCnt="0"/>
      <dgm:spPr/>
    </dgm:pt>
    <dgm:pt modelId="{EE622D4B-8BE7-4906-878C-FDE9D7F2F0CF}" type="pres">
      <dgm:prSet presAssocID="{04DD6466-4EA6-4E6A-BB77-BA6649D8DD9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F0CAF-31E7-4E20-8FDE-12FA8D4F1995}" type="pres">
      <dgm:prSet presAssocID="{2C9011DD-E8B0-45DF-8096-05C99441031F}" presName="spacer" presStyleCnt="0"/>
      <dgm:spPr/>
    </dgm:pt>
    <dgm:pt modelId="{0CFF3184-4E81-47DE-8502-3C580BCFC376}" type="pres">
      <dgm:prSet presAssocID="{18E5114F-A98B-4A8A-A0BF-06C50DF32C3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6F43D-2B58-4DCA-8D11-0314D34373CA}" srcId="{22829458-88F0-4A49-BB29-A6229C166698}" destId="{18E5114F-A98B-4A8A-A0BF-06C50DF32C32}" srcOrd="4" destOrd="0" parTransId="{D22AF70E-34EA-4541-96B9-DEE341DAC238}" sibTransId="{079B038C-385A-4F1F-B6A3-B63495A7C979}"/>
    <dgm:cxn modelId="{4A5D48D7-49DD-40A8-AFAD-CE2D29CD1E62}" srcId="{22829458-88F0-4A49-BB29-A6229C166698}" destId="{2522E320-4B7A-4BF9-9966-DBB69E891690}" srcOrd="2" destOrd="0" parTransId="{95CA566F-7F8E-46A8-AD9C-249DF43AB7EB}" sibTransId="{04BEA73F-D0EA-438B-B4C5-746010B1274C}"/>
    <dgm:cxn modelId="{7F3BE507-81CA-4856-91F9-E26EF4FD1C8B}" type="presOf" srcId="{22829458-88F0-4A49-BB29-A6229C166698}" destId="{7563EE72-1984-47EE-AC05-7BACBB1E9599}" srcOrd="0" destOrd="0" presId="urn:microsoft.com/office/officeart/2005/8/layout/vList2"/>
    <dgm:cxn modelId="{05225520-640F-4C12-9995-4BA5A3F9F2B0}" srcId="{22829458-88F0-4A49-BB29-A6229C166698}" destId="{BACBF2CB-332C-4C39-AF31-750A66C9D4F7}" srcOrd="1" destOrd="0" parTransId="{AF313EB4-F595-4716-A6E1-EA05D573DDA6}" sibTransId="{C291B661-A1FF-4AA8-A314-1B90442AF694}"/>
    <dgm:cxn modelId="{5755025F-658B-4E97-9C68-AE85FCB3C19A}" srcId="{22829458-88F0-4A49-BB29-A6229C166698}" destId="{04DD6466-4EA6-4E6A-BB77-BA6649D8DD9D}" srcOrd="3" destOrd="0" parTransId="{C30789F8-D424-4E49-B8C0-53BEE475AFF6}" sibTransId="{2C9011DD-E8B0-45DF-8096-05C99441031F}"/>
    <dgm:cxn modelId="{D0372175-4836-4098-923E-0AE57CEA7CA2}" type="presOf" srcId="{B729D2F1-AC05-4264-8AED-C7065093B3FB}" destId="{5ECF7D02-827A-4801-88E3-0410605D77D6}" srcOrd="0" destOrd="0" presId="urn:microsoft.com/office/officeart/2005/8/layout/vList2"/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576BD0B6-B755-4498-AD74-841B6DF77915}" type="presOf" srcId="{BACBF2CB-332C-4C39-AF31-750A66C9D4F7}" destId="{C05B1685-504C-4CE8-A857-88917DF5BD72}" srcOrd="0" destOrd="0" presId="urn:microsoft.com/office/officeart/2005/8/layout/vList2"/>
    <dgm:cxn modelId="{75FF65DC-2E38-4B52-BE3F-1F32E5278D56}" type="presOf" srcId="{2522E320-4B7A-4BF9-9966-DBB69E891690}" destId="{4F2C24E7-C720-46C2-B92E-144F24F5034E}" srcOrd="0" destOrd="0" presId="urn:microsoft.com/office/officeart/2005/8/layout/vList2"/>
    <dgm:cxn modelId="{E69DB181-AA1C-4C48-85A0-BFF1D3393CC5}" type="presOf" srcId="{04DD6466-4EA6-4E6A-BB77-BA6649D8DD9D}" destId="{EE622D4B-8BE7-4906-878C-FDE9D7F2F0CF}" srcOrd="0" destOrd="0" presId="urn:microsoft.com/office/officeart/2005/8/layout/vList2"/>
    <dgm:cxn modelId="{CFC58E70-1CDE-462C-8805-B35BA11DE022}" type="presOf" srcId="{18E5114F-A98B-4A8A-A0BF-06C50DF32C32}" destId="{0CFF3184-4E81-47DE-8502-3C580BCFC376}" srcOrd="0" destOrd="0" presId="urn:microsoft.com/office/officeart/2005/8/layout/vList2"/>
    <dgm:cxn modelId="{8A3BD613-E620-4C5B-B287-7A6E2A79B135}" type="presParOf" srcId="{7563EE72-1984-47EE-AC05-7BACBB1E9599}" destId="{5ECF7D02-827A-4801-88E3-0410605D77D6}" srcOrd="0" destOrd="0" presId="urn:microsoft.com/office/officeart/2005/8/layout/vList2"/>
    <dgm:cxn modelId="{4BAAED73-C7B4-43C1-90EA-1B8A6DFDB7BA}" type="presParOf" srcId="{7563EE72-1984-47EE-AC05-7BACBB1E9599}" destId="{0D998EEB-6632-489B-AA6C-759CE206F2A3}" srcOrd="1" destOrd="0" presId="urn:microsoft.com/office/officeart/2005/8/layout/vList2"/>
    <dgm:cxn modelId="{0432B4BE-3779-4B2C-9758-C260EAA1FB9F}" type="presParOf" srcId="{7563EE72-1984-47EE-AC05-7BACBB1E9599}" destId="{C05B1685-504C-4CE8-A857-88917DF5BD72}" srcOrd="2" destOrd="0" presId="urn:microsoft.com/office/officeart/2005/8/layout/vList2"/>
    <dgm:cxn modelId="{5D30D8B8-36A8-4853-95F1-498005E6A2A7}" type="presParOf" srcId="{7563EE72-1984-47EE-AC05-7BACBB1E9599}" destId="{156D2E51-F3F9-4649-B66E-B76840BAB457}" srcOrd="3" destOrd="0" presId="urn:microsoft.com/office/officeart/2005/8/layout/vList2"/>
    <dgm:cxn modelId="{0CAF97FA-85E8-4395-B74D-E8452EA47D4B}" type="presParOf" srcId="{7563EE72-1984-47EE-AC05-7BACBB1E9599}" destId="{4F2C24E7-C720-46C2-B92E-144F24F5034E}" srcOrd="4" destOrd="0" presId="urn:microsoft.com/office/officeart/2005/8/layout/vList2"/>
    <dgm:cxn modelId="{7DD062F4-B5AC-4566-BE30-424486A409F0}" type="presParOf" srcId="{7563EE72-1984-47EE-AC05-7BACBB1E9599}" destId="{324CC861-7D5C-4507-A943-B07EC4F680EB}" srcOrd="5" destOrd="0" presId="urn:microsoft.com/office/officeart/2005/8/layout/vList2"/>
    <dgm:cxn modelId="{387485EB-4F85-4048-BCF8-723DD66777FB}" type="presParOf" srcId="{7563EE72-1984-47EE-AC05-7BACBB1E9599}" destId="{EE622D4B-8BE7-4906-878C-FDE9D7F2F0CF}" srcOrd="6" destOrd="0" presId="urn:microsoft.com/office/officeart/2005/8/layout/vList2"/>
    <dgm:cxn modelId="{70026B8C-9D36-4CC1-96DC-5D12E359CAB1}" type="presParOf" srcId="{7563EE72-1984-47EE-AC05-7BACBB1E9599}" destId="{2BCF0CAF-31E7-4E20-8FDE-12FA8D4F1995}" srcOrd="7" destOrd="0" presId="urn:microsoft.com/office/officeart/2005/8/layout/vList2"/>
    <dgm:cxn modelId="{3BCF9FAC-0DC3-4DFA-A35B-4375A04E6E6B}" type="presParOf" srcId="{7563EE72-1984-47EE-AC05-7BACBB1E9599}" destId="{0CFF3184-4E81-47DE-8502-3C580BCFC3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১।ইন্টিগ্রেটেড সার্কিট ব্যাপক ভাবে ব্যবহার শুরু হয়।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BACBF2CB-332C-4C39-AF31-750A66C9D4F7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২।আকারে ছোট বিধায় 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সহজে বহন করা যায়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313EB4-F595-4716-A6E1-EA05D573DDA6}" type="parTrans" cxnId="{05225520-640F-4C12-9995-4BA5A3F9F2B0}">
      <dgm:prSet/>
      <dgm:spPr/>
      <dgm:t>
        <a:bodyPr/>
        <a:lstStyle/>
        <a:p>
          <a:endParaRPr lang="en-US"/>
        </a:p>
      </dgm:t>
    </dgm:pt>
    <dgm:pt modelId="{C291B661-A1FF-4AA8-A314-1B90442AF694}" type="sibTrans" cxnId="{05225520-640F-4C12-9995-4BA5A3F9F2B0}">
      <dgm:prSet/>
      <dgm:spPr/>
      <dgm:t>
        <a:bodyPr/>
        <a:lstStyle/>
        <a:p>
          <a:endParaRPr lang="en-US"/>
        </a:p>
      </dgm:t>
    </dgm:pt>
    <dgm:pt modelId="{2522E320-4B7A-4BF9-9966-DBB69E891690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৩।এতে বিদুৎ শক্তি 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 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খরচ হয় এবং ব্যাটারি দিয়েও চালানো যায়।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A566F-7F8E-46A8-AD9C-249DF43AB7EB}" type="parTrans" cxnId="{4A5D48D7-49DD-40A8-AFAD-CE2D29CD1E62}">
      <dgm:prSet/>
      <dgm:spPr/>
      <dgm:t>
        <a:bodyPr/>
        <a:lstStyle/>
        <a:p>
          <a:endParaRPr lang="en-US"/>
        </a:p>
      </dgm:t>
    </dgm:pt>
    <dgm:pt modelId="{04BEA73F-D0EA-438B-B4C5-746010B1274C}" type="sibTrans" cxnId="{4A5D48D7-49DD-40A8-AFAD-CE2D29CD1E62}">
      <dgm:prSet/>
      <dgm:spPr/>
      <dgm:t>
        <a:bodyPr/>
        <a:lstStyle/>
        <a:p>
          <a:endParaRPr lang="en-US"/>
        </a:p>
      </dgm:t>
    </dgm:pt>
    <dgm:pt modelId="{04DD6466-4EA6-4E6A-BB77-BA6649D8DD9D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৪।বৃহৎ ও অতি বৃহৎ মানের আইসি (LSI,VLSI) ব্যবহার 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0789F8-D424-4E49-B8C0-53BEE475AFF6}" type="parTrans" cxnId="{5755025F-658B-4E97-9C68-AE85FCB3C19A}">
      <dgm:prSet/>
      <dgm:spPr/>
      <dgm:t>
        <a:bodyPr/>
        <a:lstStyle/>
        <a:p>
          <a:endParaRPr lang="en-US"/>
        </a:p>
      </dgm:t>
    </dgm:pt>
    <dgm:pt modelId="{2C9011DD-E8B0-45DF-8096-05C99441031F}" type="sibTrans" cxnId="{5755025F-658B-4E97-9C68-AE85FCB3C19A}">
      <dgm:prSet/>
      <dgm:spPr/>
      <dgm:t>
        <a:bodyPr/>
        <a:lstStyle/>
        <a:p>
          <a:endParaRPr lang="en-US"/>
        </a:p>
      </dgm:t>
    </dgm:pt>
    <dgm:pt modelId="{18E5114F-A98B-4A8A-A0BF-06C50DF32C32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মাইক্রোপ্রসেসর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প্রচলন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 উচ্চতর ভাষার ব্যবহার। 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2AF70E-34EA-4541-96B9-DEE341DAC238}" type="parTrans" cxnId="{6766F43D-2B58-4DCA-8D11-0314D34373CA}">
      <dgm:prSet/>
      <dgm:spPr/>
      <dgm:t>
        <a:bodyPr/>
        <a:lstStyle/>
        <a:p>
          <a:endParaRPr lang="en-US"/>
        </a:p>
      </dgm:t>
    </dgm:pt>
    <dgm:pt modelId="{079B038C-385A-4F1F-B6A3-B63495A7C979}" type="sibTrans" cxnId="{6766F43D-2B58-4DCA-8D11-0314D34373CA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</dgm:pt>
    <dgm:pt modelId="{5ECF7D02-827A-4801-88E3-0410605D77D6}" type="pres">
      <dgm:prSet presAssocID="{B729D2F1-AC05-4264-8AED-C7065093B3F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98EEB-6632-489B-AA6C-759CE206F2A3}" type="pres">
      <dgm:prSet presAssocID="{8F45ADEB-2CDB-48FA-B2C4-33B64E9729B0}" presName="spacer" presStyleCnt="0"/>
      <dgm:spPr/>
    </dgm:pt>
    <dgm:pt modelId="{C05B1685-504C-4CE8-A857-88917DF5BD72}" type="pres">
      <dgm:prSet presAssocID="{BACBF2CB-332C-4C39-AF31-750A66C9D4F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D2E51-F3F9-4649-B66E-B76840BAB457}" type="pres">
      <dgm:prSet presAssocID="{C291B661-A1FF-4AA8-A314-1B90442AF694}" presName="spacer" presStyleCnt="0"/>
      <dgm:spPr/>
    </dgm:pt>
    <dgm:pt modelId="{4F2C24E7-C720-46C2-B92E-144F24F5034E}" type="pres">
      <dgm:prSet presAssocID="{2522E320-4B7A-4BF9-9966-DBB69E89169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CC861-7D5C-4507-A943-B07EC4F680EB}" type="pres">
      <dgm:prSet presAssocID="{04BEA73F-D0EA-438B-B4C5-746010B1274C}" presName="spacer" presStyleCnt="0"/>
      <dgm:spPr/>
    </dgm:pt>
    <dgm:pt modelId="{EE622D4B-8BE7-4906-878C-FDE9D7F2F0CF}" type="pres">
      <dgm:prSet presAssocID="{04DD6466-4EA6-4E6A-BB77-BA6649D8DD9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F0CAF-31E7-4E20-8FDE-12FA8D4F1995}" type="pres">
      <dgm:prSet presAssocID="{2C9011DD-E8B0-45DF-8096-05C99441031F}" presName="spacer" presStyleCnt="0"/>
      <dgm:spPr/>
    </dgm:pt>
    <dgm:pt modelId="{0CFF3184-4E81-47DE-8502-3C580BCFC376}" type="pres">
      <dgm:prSet presAssocID="{18E5114F-A98B-4A8A-A0BF-06C50DF32C3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6F43D-2B58-4DCA-8D11-0314D34373CA}" srcId="{22829458-88F0-4A49-BB29-A6229C166698}" destId="{18E5114F-A98B-4A8A-A0BF-06C50DF32C32}" srcOrd="4" destOrd="0" parTransId="{D22AF70E-34EA-4541-96B9-DEE341DAC238}" sibTransId="{079B038C-385A-4F1F-B6A3-B63495A7C979}"/>
    <dgm:cxn modelId="{054755AE-4B0D-4184-93AD-8FC56E6A8DAE}" type="presOf" srcId="{04DD6466-4EA6-4E6A-BB77-BA6649D8DD9D}" destId="{EE622D4B-8BE7-4906-878C-FDE9D7F2F0CF}" srcOrd="0" destOrd="0" presId="urn:microsoft.com/office/officeart/2005/8/layout/vList2"/>
    <dgm:cxn modelId="{4A5D48D7-49DD-40A8-AFAD-CE2D29CD1E62}" srcId="{22829458-88F0-4A49-BB29-A6229C166698}" destId="{2522E320-4B7A-4BF9-9966-DBB69E891690}" srcOrd="2" destOrd="0" parTransId="{95CA566F-7F8E-46A8-AD9C-249DF43AB7EB}" sibTransId="{04BEA73F-D0EA-438B-B4C5-746010B1274C}"/>
    <dgm:cxn modelId="{05225520-640F-4C12-9995-4BA5A3F9F2B0}" srcId="{22829458-88F0-4A49-BB29-A6229C166698}" destId="{BACBF2CB-332C-4C39-AF31-750A66C9D4F7}" srcOrd="1" destOrd="0" parTransId="{AF313EB4-F595-4716-A6E1-EA05D573DDA6}" sibTransId="{C291B661-A1FF-4AA8-A314-1B90442AF694}"/>
    <dgm:cxn modelId="{5755025F-658B-4E97-9C68-AE85FCB3C19A}" srcId="{22829458-88F0-4A49-BB29-A6229C166698}" destId="{04DD6466-4EA6-4E6A-BB77-BA6649D8DD9D}" srcOrd="3" destOrd="0" parTransId="{C30789F8-D424-4E49-B8C0-53BEE475AFF6}" sibTransId="{2C9011DD-E8B0-45DF-8096-05C99441031F}"/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0350BF9A-1C02-48AE-8DC3-68D7EB74B562}" type="presOf" srcId="{BACBF2CB-332C-4C39-AF31-750A66C9D4F7}" destId="{C05B1685-504C-4CE8-A857-88917DF5BD72}" srcOrd="0" destOrd="0" presId="urn:microsoft.com/office/officeart/2005/8/layout/vList2"/>
    <dgm:cxn modelId="{1561DD9F-BA31-438C-9243-A57F3098AD51}" type="presOf" srcId="{B729D2F1-AC05-4264-8AED-C7065093B3FB}" destId="{5ECF7D02-827A-4801-88E3-0410605D77D6}" srcOrd="0" destOrd="0" presId="urn:microsoft.com/office/officeart/2005/8/layout/vList2"/>
    <dgm:cxn modelId="{E54B9411-E1EB-4426-93A5-223AAD723A8C}" type="presOf" srcId="{2522E320-4B7A-4BF9-9966-DBB69E891690}" destId="{4F2C24E7-C720-46C2-B92E-144F24F5034E}" srcOrd="0" destOrd="0" presId="urn:microsoft.com/office/officeart/2005/8/layout/vList2"/>
    <dgm:cxn modelId="{E3D9946D-65EB-48D5-9061-A9251AF81A8F}" type="presOf" srcId="{18E5114F-A98B-4A8A-A0BF-06C50DF32C32}" destId="{0CFF3184-4E81-47DE-8502-3C580BCFC376}" srcOrd="0" destOrd="0" presId="urn:microsoft.com/office/officeart/2005/8/layout/vList2"/>
    <dgm:cxn modelId="{38B52F44-ADE5-44C7-A3DA-7304B08ECE63}" type="presOf" srcId="{22829458-88F0-4A49-BB29-A6229C166698}" destId="{7563EE72-1984-47EE-AC05-7BACBB1E9599}" srcOrd="0" destOrd="0" presId="urn:microsoft.com/office/officeart/2005/8/layout/vList2"/>
    <dgm:cxn modelId="{8AC71694-331C-476B-9A0F-F07AF348F02A}" type="presParOf" srcId="{7563EE72-1984-47EE-AC05-7BACBB1E9599}" destId="{5ECF7D02-827A-4801-88E3-0410605D77D6}" srcOrd="0" destOrd="0" presId="urn:microsoft.com/office/officeart/2005/8/layout/vList2"/>
    <dgm:cxn modelId="{3150E25F-CF36-424F-A597-79911E051721}" type="presParOf" srcId="{7563EE72-1984-47EE-AC05-7BACBB1E9599}" destId="{0D998EEB-6632-489B-AA6C-759CE206F2A3}" srcOrd="1" destOrd="0" presId="urn:microsoft.com/office/officeart/2005/8/layout/vList2"/>
    <dgm:cxn modelId="{23B46A0A-E626-4ABE-846C-9DBB17BB29A6}" type="presParOf" srcId="{7563EE72-1984-47EE-AC05-7BACBB1E9599}" destId="{C05B1685-504C-4CE8-A857-88917DF5BD72}" srcOrd="2" destOrd="0" presId="urn:microsoft.com/office/officeart/2005/8/layout/vList2"/>
    <dgm:cxn modelId="{E432738E-2C0E-4975-93EC-63A7276001BB}" type="presParOf" srcId="{7563EE72-1984-47EE-AC05-7BACBB1E9599}" destId="{156D2E51-F3F9-4649-B66E-B76840BAB457}" srcOrd="3" destOrd="0" presId="urn:microsoft.com/office/officeart/2005/8/layout/vList2"/>
    <dgm:cxn modelId="{41032DDE-D889-4196-A085-A3128987C1DB}" type="presParOf" srcId="{7563EE72-1984-47EE-AC05-7BACBB1E9599}" destId="{4F2C24E7-C720-46C2-B92E-144F24F5034E}" srcOrd="4" destOrd="0" presId="urn:microsoft.com/office/officeart/2005/8/layout/vList2"/>
    <dgm:cxn modelId="{35B190AB-AB6B-49FD-A5ED-16CCAE9FC658}" type="presParOf" srcId="{7563EE72-1984-47EE-AC05-7BACBB1E9599}" destId="{324CC861-7D5C-4507-A943-B07EC4F680EB}" srcOrd="5" destOrd="0" presId="urn:microsoft.com/office/officeart/2005/8/layout/vList2"/>
    <dgm:cxn modelId="{F1E20E33-E770-45A6-A155-D72AA051A354}" type="presParOf" srcId="{7563EE72-1984-47EE-AC05-7BACBB1E9599}" destId="{EE622D4B-8BE7-4906-878C-FDE9D7F2F0CF}" srcOrd="6" destOrd="0" presId="urn:microsoft.com/office/officeart/2005/8/layout/vList2"/>
    <dgm:cxn modelId="{E6647FA8-7406-4EA5-9B37-4DFB128A075B}" type="presParOf" srcId="{7563EE72-1984-47EE-AC05-7BACBB1E9599}" destId="{2BCF0CAF-31E7-4E20-8FDE-12FA8D4F1995}" srcOrd="7" destOrd="0" presId="urn:microsoft.com/office/officeart/2005/8/layout/vList2"/>
    <dgm:cxn modelId="{2C62552F-F7AD-45AD-A295-181E36966BAC}" type="presParOf" srcId="{7563EE72-1984-47EE-AC05-7BACBB1E9599}" destId="{0CFF3184-4E81-47DE-8502-3C580BCFC3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829458-88F0-4A49-BB29-A6229C16669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29D2F1-AC05-4264-8AED-C7065093B3F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কৃত্রিম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বুদ্ধি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ব্যবহার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থাকবে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92F416-60EE-4474-9B8B-26EE9AB32A6B}" type="parTrans" cxnId="{938E1950-853E-4DAC-A933-98C1A5DD0FDE}">
      <dgm:prSet/>
      <dgm:spPr/>
      <dgm:t>
        <a:bodyPr/>
        <a:lstStyle/>
        <a:p>
          <a:endParaRPr lang="en-US"/>
        </a:p>
      </dgm:t>
    </dgm:pt>
    <dgm:pt modelId="{8F45ADEB-2CDB-48FA-B2C4-33B64E9729B0}" type="sibTrans" cxnId="{938E1950-853E-4DAC-A933-98C1A5DD0FDE}">
      <dgm:prSet/>
      <dgm:spPr/>
      <dgm:t>
        <a:bodyPr/>
        <a:lstStyle/>
        <a:p>
          <a:endParaRPr lang="en-US"/>
        </a:p>
      </dgm:t>
    </dgm:pt>
    <dgm:pt modelId="{BACBF2CB-332C-4C39-AF31-750A66C9D4F7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ধারন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ব্যাপক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উন্নতি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ঘটবে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313EB4-F595-4716-A6E1-EA05D573DDA6}" type="parTrans" cxnId="{05225520-640F-4C12-9995-4BA5A3F9F2B0}">
      <dgm:prSet/>
      <dgm:spPr/>
      <dgm:t>
        <a:bodyPr/>
        <a:lstStyle/>
        <a:p>
          <a:endParaRPr lang="en-US"/>
        </a:p>
      </dgm:t>
    </dgm:pt>
    <dgm:pt modelId="{C291B661-A1FF-4AA8-A314-1B90442AF694}" type="sibTrans" cxnId="{05225520-640F-4C12-9995-4BA5A3F9F2B0}">
      <dgm:prSet/>
      <dgm:spPr/>
      <dgm:t>
        <a:bodyPr/>
        <a:lstStyle/>
        <a:p>
          <a:endParaRPr lang="en-US"/>
        </a:p>
      </dgm:t>
    </dgm:pt>
    <dgm:pt modelId="{2522E320-4B7A-4BF9-9966-DBB69E891690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স্বয়ংক্রিয়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অনুবাদ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থাকবে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5CA566F-7F8E-46A8-AD9C-249DF43AB7EB}" type="parTrans" cxnId="{4A5D48D7-49DD-40A8-AFAD-CE2D29CD1E62}">
      <dgm:prSet/>
      <dgm:spPr/>
      <dgm:t>
        <a:bodyPr/>
        <a:lstStyle/>
        <a:p>
          <a:endParaRPr lang="en-US"/>
        </a:p>
      </dgm:t>
    </dgm:pt>
    <dgm:pt modelId="{04BEA73F-D0EA-438B-B4C5-746010B1274C}" type="sibTrans" cxnId="{4A5D48D7-49DD-40A8-AFAD-CE2D29CD1E62}">
      <dgm:prSet/>
      <dgm:spPr/>
      <dgm:t>
        <a:bodyPr/>
        <a:lstStyle/>
        <a:p>
          <a:endParaRPr lang="en-US"/>
        </a:p>
      </dgm:t>
    </dgm:pt>
    <dgm:pt modelId="{04DD6466-4EA6-4E6A-BB77-BA6649D8DD9D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মানুষের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কন্ঠস্ব্বর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শনাক্ত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থাকবে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0789F8-D424-4E49-B8C0-53BEE475AFF6}" type="parTrans" cxnId="{5755025F-658B-4E97-9C68-AE85FCB3C19A}">
      <dgm:prSet/>
      <dgm:spPr/>
      <dgm:t>
        <a:bodyPr/>
        <a:lstStyle/>
        <a:p>
          <a:endParaRPr lang="en-US"/>
        </a:p>
      </dgm:t>
    </dgm:pt>
    <dgm:pt modelId="{2C9011DD-E8B0-45DF-8096-05C99441031F}" type="sibTrans" cxnId="{5755025F-658B-4E97-9C68-AE85FCB3C19A}">
      <dgm:prSet/>
      <dgm:spPr/>
      <dgm:t>
        <a:bodyPr/>
        <a:lstStyle/>
        <a:p>
          <a:endParaRPr lang="en-US"/>
        </a:p>
      </dgm:t>
    </dgm:pt>
    <dgm:pt modelId="{18E5114F-A98B-4A8A-A0BF-06C50DF32C32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বিপুল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শক্তিসম্পন্ন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সুপার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কম্পিউটারের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ঘটবে</a:t>
          </a:r>
          <a:r>
            <a: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2AF70E-34EA-4541-96B9-DEE341DAC238}" type="parTrans" cxnId="{6766F43D-2B58-4DCA-8D11-0314D34373CA}">
      <dgm:prSet/>
      <dgm:spPr/>
      <dgm:t>
        <a:bodyPr/>
        <a:lstStyle/>
        <a:p>
          <a:endParaRPr lang="en-US"/>
        </a:p>
      </dgm:t>
    </dgm:pt>
    <dgm:pt modelId="{079B038C-385A-4F1F-B6A3-B63495A7C979}" type="sibTrans" cxnId="{6766F43D-2B58-4DCA-8D11-0314D34373CA}">
      <dgm:prSet/>
      <dgm:spPr/>
      <dgm:t>
        <a:bodyPr/>
        <a:lstStyle/>
        <a:p>
          <a:endParaRPr lang="en-US"/>
        </a:p>
      </dgm:t>
    </dgm:pt>
    <dgm:pt modelId="{7563EE72-1984-47EE-AC05-7BACBB1E9599}" type="pres">
      <dgm:prSet presAssocID="{22829458-88F0-4A49-BB29-A6229C166698}" presName="linear" presStyleCnt="0">
        <dgm:presLayoutVars>
          <dgm:animLvl val="lvl"/>
          <dgm:resizeHandles val="exact"/>
        </dgm:presLayoutVars>
      </dgm:prSet>
      <dgm:spPr/>
    </dgm:pt>
    <dgm:pt modelId="{5ECF7D02-827A-4801-88E3-0410605D77D6}" type="pres">
      <dgm:prSet presAssocID="{B729D2F1-AC05-4264-8AED-C7065093B3F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998EEB-6632-489B-AA6C-759CE206F2A3}" type="pres">
      <dgm:prSet presAssocID="{8F45ADEB-2CDB-48FA-B2C4-33B64E9729B0}" presName="spacer" presStyleCnt="0"/>
      <dgm:spPr/>
    </dgm:pt>
    <dgm:pt modelId="{C05B1685-504C-4CE8-A857-88917DF5BD72}" type="pres">
      <dgm:prSet presAssocID="{BACBF2CB-332C-4C39-AF31-750A66C9D4F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6D2E51-F3F9-4649-B66E-B76840BAB457}" type="pres">
      <dgm:prSet presAssocID="{C291B661-A1FF-4AA8-A314-1B90442AF694}" presName="spacer" presStyleCnt="0"/>
      <dgm:spPr/>
    </dgm:pt>
    <dgm:pt modelId="{4F2C24E7-C720-46C2-B92E-144F24F5034E}" type="pres">
      <dgm:prSet presAssocID="{2522E320-4B7A-4BF9-9966-DBB69E89169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CC861-7D5C-4507-A943-B07EC4F680EB}" type="pres">
      <dgm:prSet presAssocID="{04BEA73F-D0EA-438B-B4C5-746010B1274C}" presName="spacer" presStyleCnt="0"/>
      <dgm:spPr/>
    </dgm:pt>
    <dgm:pt modelId="{EE622D4B-8BE7-4906-878C-FDE9D7F2F0CF}" type="pres">
      <dgm:prSet presAssocID="{04DD6466-4EA6-4E6A-BB77-BA6649D8DD9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F0CAF-31E7-4E20-8FDE-12FA8D4F1995}" type="pres">
      <dgm:prSet presAssocID="{2C9011DD-E8B0-45DF-8096-05C99441031F}" presName="spacer" presStyleCnt="0"/>
      <dgm:spPr/>
    </dgm:pt>
    <dgm:pt modelId="{0CFF3184-4E81-47DE-8502-3C580BCFC376}" type="pres">
      <dgm:prSet presAssocID="{18E5114F-A98B-4A8A-A0BF-06C50DF32C3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66F43D-2B58-4DCA-8D11-0314D34373CA}" srcId="{22829458-88F0-4A49-BB29-A6229C166698}" destId="{18E5114F-A98B-4A8A-A0BF-06C50DF32C32}" srcOrd="4" destOrd="0" parTransId="{D22AF70E-34EA-4541-96B9-DEE341DAC238}" sibTransId="{079B038C-385A-4F1F-B6A3-B63495A7C979}"/>
    <dgm:cxn modelId="{4A5D48D7-49DD-40A8-AFAD-CE2D29CD1E62}" srcId="{22829458-88F0-4A49-BB29-A6229C166698}" destId="{2522E320-4B7A-4BF9-9966-DBB69E891690}" srcOrd="2" destOrd="0" parTransId="{95CA566F-7F8E-46A8-AD9C-249DF43AB7EB}" sibTransId="{04BEA73F-D0EA-438B-B4C5-746010B1274C}"/>
    <dgm:cxn modelId="{05225520-640F-4C12-9995-4BA5A3F9F2B0}" srcId="{22829458-88F0-4A49-BB29-A6229C166698}" destId="{BACBF2CB-332C-4C39-AF31-750A66C9D4F7}" srcOrd="1" destOrd="0" parTransId="{AF313EB4-F595-4716-A6E1-EA05D573DDA6}" sibTransId="{C291B661-A1FF-4AA8-A314-1B90442AF694}"/>
    <dgm:cxn modelId="{5755025F-658B-4E97-9C68-AE85FCB3C19A}" srcId="{22829458-88F0-4A49-BB29-A6229C166698}" destId="{04DD6466-4EA6-4E6A-BB77-BA6649D8DD9D}" srcOrd="3" destOrd="0" parTransId="{C30789F8-D424-4E49-B8C0-53BEE475AFF6}" sibTransId="{2C9011DD-E8B0-45DF-8096-05C99441031F}"/>
    <dgm:cxn modelId="{938E1950-853E-4DAC-A933-98C1A5DD0FDE}" srcId="{22829458-88F0-4A49-BB29-A6229C166698}" destId="{B729D2F1-AC05-4264-8AED-C7065093B3FB}" srcOrd="0" destOrd="0" parTransId="{E792F416-60EE-4474-9B8B-26EE9AB32A6B}" sibTransId="{8F45ADEB-2CDB-48FA-B2C4-33B64E9729B0}"/>
    <dgm:cxn modelId="{0BCC552E-87A7-43D3-BDD3-0E02D7C42ACA}" type="presOf" srcId="{2522E320-4B7A-4BF9-9966-DBB69E891690}" destId="{4F2C24E7-C720-46C2-B92E-144F24F5034E}" srcOrd="0" destOrd="0" presId="urn:microsoft.com/office/officeart/2005/8/layout/vList2"/>
    <dgm:cxn modelId="{6C0BE353-EDAF-472B-A848-580727A67455}" type="presOf" srcId="{04DD6466-4EA6-4E6A-BB77-BA6649D8DD9D}" destId="{EE622D4B-8BE7-4906-878C-FDE9D7F2F0CF}" srcOrd="0" destOrd="0" presId="urn:microsoft.com/office/officeart/2005/8/layout/vList2"/>
    <dgm:cxn modelId="{8A968E8A-5AE2-474C-9C0A-9DE42C06F150}" type="presOf" srcId="{18E5114F-A98B-4A8A-A0BF-06C50DF32C32}" destId="{0CFF3184-4E81-47DE-8502-3C580BCFC376}" srcOrd="0" destOrd="0" presId="urn:microsoft.com/office/officeart/2005/8/layout/vList2"/>
    <dgm:cxn modelId="{CB2C57E5-D90C-4F46-9C3F-2B744B214ABB}" type="presOf" srcId="{22829458-88F0-4A49-BB29-A6229C166698}" destId="{7563EE72-1984-47EE-AC05-7BACBB1E9599}" srcOrd="0" destOrd="0" presId="urn:microsoft.com/office/officeart/2005/8/layout/vList2"/>
    <dgm:cxn modelId="{324C8FF9-9CBF-4429-92B3-6AB8AD702B53}" type="presOf" srcId="{BACBF2CB-332C-4C39-AF31-750A66C9D4F7}" destId="{C05B1685-504C-4CE8-A857-88917DF5BD72}" srcOrd="0" destOrd="0" presId="urn:microsoft.com/office/officeart/2005/8/layout/vList2"/>
    <dgm:cxn modelId="{45FF2E81-476E-4C11-89D6-5E7D2D66705A}" type="presOf" srcId="{B729D2F1-AC05-4264-8AED-C7065093B3FB}" destId="{5ECF7D02-827A-4801-88E3-0410605D77D6}" srcOrd="0" destOrd="0" presId="urn:microsoft.com/office/officeart/2005/8/layout/vList2"/>
    <dgm:cxn modelId="{D372FFDC-0F96-4802-AB36-B372372B5894}" type="presParOf" srcId="{7563EE72-1984-47EE-AC05-7BACBB1E9599}" destId="{5ECF7D02-827A-4801-88E3-0410605D77D6}" srcOrd="0" destOrd="0" presId="urn:microsoft.com/office/officeart/2005/8/layout/vList2"/>
    <dgm:cxn modelId="{8A3C4655-4948-4A79-86D9-3FF7CE999F63}" type="presParOf" srcId="{7563EE72-1984-47EE-AC05-7BACBB1E9599}" destId="{0D998EEB-6632-489B-AA6C-759CE206F2A3}" srcOrd="1" destOrd="0" presId="urn:microsoft.com/office/officeart/2005/8/layout/vList2"/>
    <dgm:cxn modelId="{55927A66-836B-450E-97E7-05E25855D75F}" type="presParOf" srcId="{7563EE72-1984-47EE-AC05-7BACBB1E9599}" destId="{C05B1685-504C-4CE8-A857-88917DF5BD72}" srcOrd="2" destOrd="0" presId="urn:microsoft.com/office/officeart/2005/8/layout/vList2"/>
    <dgm:cxn modelId="{15007D61-5EE8-47A3-8AC8-48A6BBC9FB51}" type="presParOf" srcId="{7563EE72-1984-47EE-AC05-7BACBB1E9599}" destId="{156D2E51-F3F9-4649-B66E-B76840BAB457}" srcOrd="3" destOrd="0" presId="urn:microsoft.com/office/officeart/2005/8/layout/vList2"/>
    <dgm:cxn modelId="{5C551856-70E5-4089-AA99-F76C5D021A0D}" type="presParOf" srcId="{7563EE72-1984-47EE-AC05-7BACBB1E9599}" destId="{4F2C24E7-C720-46C2-B92E-144F24F5034E}" srcOrd="4" destOrd="0" presId="urn:microsoft.com/office/officeart/2005/8/layout/vList2"/>
    <dgm:cxn modelId="{83E2AE2C-7F07-4BB5-AF4F-3F2574780904}" type="presParOf" srcId="{7563EE72-1984-47EE-AC05-7BACBB1E9599}" destId="{324CC861-7D5C-4507-A943-B07EC4F680EB}" srcOrd="5" destOrd="0" presId="urn:microsoft.com/office/officeart/2005/8/layout/vList2"/>
    <dgm:cxn modelId="{90909DF8-A98C-4881-A077-5702EBAED730}" type="presParOf" srcId="{7563EE72-1984-47EE-AC05-7BACBB1E9599}" destId="{EE622D4B-8BE7-4906-878C-FDE9D7F2F0CF}" srcOrd="6" destOrd="0" presId="urn:microsoft.com/office/officeart/2005/8/layout/vList2"/>
    <dgm:cxn modelId="{DAD81AF3-76B0-408C-A7C6-36469BE0DB0A}" type="presParOf" srcId="{7563EE72-1984-47EE-AC05-7BACBB1E9599}" destId="{2BCF0CAF-31E7-4E20-8FDE-12FA8D4F1995}" srcOrd="7" destOrd="0" presId="urn:microsoft.com/office/officeart/2005/8/layout/vList2"/>
    <dgm:cxn modelId="{7D17A4EC-1C3F-46F3-8DED-FC0251541EE8}" type="presParOf" srcId="{7563EE72-1984-47EE-AC05-7BACBB1E9599}" destId="{0CFF3184-4E81-47DE-8502-3C580BCFC37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2014"/>
          <a:ext cx="11404209" cy="70702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১।এই কম্পিউটারে ১৯ হাজার ডায়োড ও ট্রায়োড ভাল্ব,৭০ হাজার রেজিস্টার,৬০ হাজার সুইচ,১০ হাজার ক্যাপাসিটার ছিল।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14" y="36528"/>
        <a:ext cx="11335181" cy="637999"/>
      </dsp:txXfrm>
    </dsp:sp>
    <dsp:sp modelId="{C05B1685-504C-4CE8-A857-88917DF5BD72}">
      <dsp:nvSpPr>
        <dsp:cNvPr id="0" name=""/>
        <dsp:cNvSpPr/>
      </dsp:nvSpPr>
      <dsp:spPr>
        <a:xfrm>
          <a:off x="0" y="717408"/>
          <a:ext cx="11404209" cy="70702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২।এটি দ্বারা প্রতি সেকেন্ডে ৫ হাজার যোগ বা ৩৫০ টি গুণ করা যেত।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14" y="751922"/>
        <a:ext cx="11335181" cy="637999"/>
      </dsp:txXfrm>
    </dsp:sp>
    <dsp:sp modelId="{4F2C24E7-C720-46C2-B92E-144F24F5034E}">
      <dsp:nvSpPr>
        <dsp:cNvPr id="0" name=""/>
        <dsp:cNvSpPr/>
      </dsp:nvSpPr>
      <dsp:spPr>
        <a:xfrm>
          <a:off x="0" y="1432803"/>
          <a:ext cx="11404209" cy="70702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৩।এটি কাজের সময় অনেক গরম হতো।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14" y="1467317"/>
        <a:ext cx="11335181" cy="637999"/>
      </dsp:txXfrm>
    </dsp:sp>
    <dsp:sp modelId="{EE622D4B-8BE7-4906-878C-FDE9D7F2F0CF}">
      <dsp:nvSpPr>
        <dsp:cNvPr id="0" name=""/>
        <dsp:cNvSpPr/>
      </dsp:nvSpPr>
      <dsp:spPr>
        <a:xfrm>
          <a:off x="0" y="2148197"/>
          <a:ext cx="11404209" cy="70702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৪।এই কম্পিউটারের দৈর্ঘ ৯ মিটার প্রস্থ ১৫ মিটার ছিল।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14" y="2182711"/>
        <a:ext cx="11335181" cy="637999"/>
      </dsp:txXfrm>
    </dsp:sp>
    <dsp:sp modelId="{0CFF3184-4E81-47DE-8502-3C580BCFC376}">
      <dsp:nvSpPr>
        <dsp:cNvPr id="0" name=""/>
        <dsp:cNvSpPr/>
      </dsp:nvSpPr>
      <dsp:spPr>
        <a:xfrm>
          <a:off x="0" y="2864023"/>
          <a:ext cx="11404209" cy="707027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৫।পাঞ্চ বোর্ড দিয়ে প্রোগ্রাম চালনা করা হতো।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514" y="2898537"/>
        <a:ext cx="11335181" cy="6379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831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১।এটি আকারে ছোট।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35173"/>
        <a:ext cx="11335525" cy="634822"/>
      </dsp:txXfrm>
    </dsp:sp>
    <dsp:sp modelId="{C05B1685-504C-4CE8-A857-88917DF5BD72}">
      <dsp:nvSpPr>
        <dsp:cNvPr id="0" name=""/>
        <dsp:cNvSpPr/>
      </dsp:nvSpPr>
      <dsp:spPr>
        <a:xfrm>
          <a:off x="0" y="717697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২।ভ্যাকুয়াম টিউবের পরিবর্তে ট্রানজিস্টর ব্যবহৃত হয়।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752039"/>
        <a:ext cx="11335525" cy="634822"/>
      </dsp:txXfrm>
    </dsp:sp>
    <dsp:sp modelId="{4F2C24E7-C720-46C2-B92E-144F24F5034E}">
      <dsp:nvSpPr>
        <dsp:cNvPr id="0" name=""/>
        <dsp:cNvSpPr/>
      </dsp:nvSpPr>
      <dsp:spPr>
        <a:xfrm>
          <a:off x="0" y="1434563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৩।এতে বিদুৎ খরচ কম হয় এবং সময়ও কম হয়।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1468905"/>
        <a:ext cx="11335525" cy="634822"/>
      </dsp:txXfrm>
    </dsp:sp>
    <dsp:sp modelId="{EE622D4B-8BE7-4906-878C-FDE9D7F2F0CF}">
      <dsp:nvSpPr>
        <dsp:cNvPr id="0" name=""/>
        <dsp:cNvSpPr/>
      </dsp:nvSpPr>
      <dsp:spPr>
        <a:xfrm>
          <a:off x="0" y="2151429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৪।প্রথম প্রজন্মের কম্পিউটারের তুলনার এটি দামে সস্তা।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2185771"/>
        <a:ext cx="11335525" cy="634822"/>
      </dsp:txXfrm>
    </dsp:sp>
    <dsp:sp modelId="{0CFF3184-4E81-47DE-8502-3C580BCFC376}">
      <dsp:nvSpPr>
        <dsp:cNvPr id="0" name=""/>
        <dsp:cNvSpPr/>
      </dsp:nvSpPr>
      <dsp:spPr>
        <a:xfrm>
          <a:off x="0" y="2868295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৫।FORTAN,COBOL ভাষার প্রচলন শুরু হয় এই প্রজন্মে।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2902637"/>
        <a:ext cx="11335525" cy="6348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831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১।ইন্টিগ্রেটেড সার্কিট ব্যাপক ভাবে ব্যবহার শুরু হয়।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35173"/>
        <a:ext cx="11335525" cy="634822"/>
      </dsp:txXfrm>
    </dsp:sp>
    <dsp:sp modelId="{C05B1685-504C-4CE8-A857-88917DF5BD72}">
      <dsp:nvSpPr>
        <dsp:cNvPr id="0" name=""/>
        <dsp:cNvSpPr/>
      </dsp:nvSpPr>
      <dsp:spPr>
        <a:xfrm>
          <a:off x="0" y="717697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২।আকারে ছোট হয়।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752039"/>
        <a:ext cx="11335525" cy="634822"/>
      </dsp:txXfrm>
    </dsp:sp>
    <dsp:sp modelId="{4F2C24E7-C720-46C2-B92E-144F24F5034E}">
      <dsp:nvSpPr>
        <dsp:cNvPr id="0" name=""/>
        <dsp:cNvSpPr/>
      </dsp:nvSpPr>
      <dsp:spPr>
        <a:xfrm>
          <a:off x="0" y="1434563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৩।এতে বিদুৎ খরচ কম হয় এবং সহজে বহন করা যায়।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1468905"/>
        <a:ext cx="11335525" cy="634822"/>
      </dsp:txXfrm>
    </dsp:sp>
    <dsp:sp modelId="{EE622D4B-8BE7-4906-878C-FDE9D7F2F0CF}">
      <dsp:nvSpPr>
        <dsp:cNvPr id="0" name=""/>
        <dsp:cNvSpPr/>
      </dsp:nvSpPr>
      <dsp:spPr>
        <a:xfrm>
          <a:off x="0" y="2151429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৪।এটি দামে সস্তা।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2185771"/>
        <a:ext cx="11335525" cy="634822"/>
      </dsp:txXfrm>
    </dsp:sp>
    <dsp:sp modelId="{0CFF3184-4E81-47DE-8502-3C580BCFC376}">
      <dsp:nvSpPr>
        <dsp:cNvPr id="0" name=""/>
        <dsp:cNvSpPr/>
      </dsp:nvSpPr>
      <dsp:spPr>
        <a:xfrm>
          <a:off x="0" y="2868295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৫।বিভিন্ন ধরনের প্রোগ্রামিং করার ব্যবস্থা এবং উচ্চতর ভাষার বহুল ব্যবহার। 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2902637"/>
        <a:ext cx="11335525" cy="6348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831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১।ইন্টিগ্রেটেড সার্কিট ব্যাপক ভাবে ব্যবহার শুরু হয়।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35173"/>
        <a:ext cx="11335525" cy="634822"/>
      </dsp:txXfrm>
    </dsp:sp>
    <dsp:sp modelId="{C05B1685-504C-4CE8-A857-88917DF5BD72}">
      <dsp:nvSpPr>
        <dsp:cNvPr id="0" name=""/>
        <dsp:cNvSpPr/>
      </dsp:nvSpPr>
      <dsp:spPr>
        <a:xfrm>
          <a:off x="0" y="717697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২।আকারে ছোট বিধায় 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সহজে বহন করা যায়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752039"/>
        <a:ext cx="11335525" cy="634822"/>
      </dsp:txXfrm>
    </dsp:sp>
    <dsp:sp modelId="{4F2C24E7-C720-46C2-B92E-144F24F5034E}">
      <dsp:nvSpPr>
        <dsp:cNvPr id="0" name=""/>
        <dsp:cNvSpPr/>
      </dsp:nvSpPr>
      <dsp:spPr>
        <a:xfrm>
          <a:off x="0" y="1434563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৩।এতে বিদুৎ শক্তি 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 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খরচ হয় এবং ব্যাটারি দিয়েও চালানো যায়।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1468905"/>
        <a:ext cx="11335525" cy="634822"/>
      </dsp:txXfrm>
    </dsp:sp>
    <dsp:sp modelId="{EE622D4B-8BE7-4906-878C-FDE9D7F2F0CF}">
      <dsp:nvSpPr>
        <dsp:cNvPr id="0" name=""/>
        <dsp:cNvSpPr/>
      </dsp:nvSpPr>
      <dsp:spPr>
        <a:xfrm>
          <a:off x="0" y="2151429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৪।বৃহৎ ও অতি বৃহৎ মানের আইসি (LSI,VLSI) ব্যবহার 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2185771"/>
        <a:ext cx="11335525" cy="634822"/>
      </dsp:txXfrm>
    </dsp:sp>
    <dsp:sp modelId="{0CFF3184-4E81-47DE-8502-3C580BCFC376}">
      <dsp:nvSpPr>
        <dsp:cNvPr id="0" name=""/>
        <dsp:cNvSpPr/>
      </dsp:nvSpPr>
      <dsp:spPr>
        <a:xfrm>
          <a:off x="0" y="2868295"/>
          <a:ext cx="11404209" cy="703506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মাইক্রোপ্রসেসর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প্রচলন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এবং উচ্চতর ভাষার ব্যবহার। 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342" y="2902637"/>
        <a:ext cx="11335525" cy="6348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F7D02-827A-4801-88E3-0410605D77D6}">
      <dsp:nvSpPr>
        <dsp:cNvPr id="0" name=""/>
        <dsp:cNvSpPr/>
      </dsp:nvSpPr>
      <dsp:spPr>
        <a:xfrm>
          <a:off x="0" y="1595"/>
          <a:ext cx="11404209" cy="7025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১।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কৃত্রিম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বুদ্ধি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ব্যবহার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থাকবে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296" y="35891"/>
        <a:ext cx="11335617" cy="633956"/>
      </dsp:txXfrm>
    </dsp:sp>
    <dsp:sp modelId="{C05B1685-504C-4CE8-A857-88917DF5BD72}">
      <dsp:nvSpPr>
        <dsp:cNvPr id="0" name=""/>
        <dsp:cNvSpPr/>
      </dsp:nvSpPr>
      <dsp:spPr>
        <a:xfrm>
          <a:off x="0" y="718319"/>
          <a:ext cx="11404209" cy="7025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২।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ধারন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ব্যাপক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উন্নতি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ঘটবে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296" y="752615"/>
        <a:ext cx="11335617" cy="633956"/>
      </dsp:txXfrm>
    </dsp:sp>
    <dsp:sp modelId="{4F2C24E7-C720-46C2-B92E-144F24F5034E}">
      <dsp:nvSpPr>
        <dsp:cNvPr id="0" name=""/>
        <dsp:cNvSpPr/>
      </dsp:nvSpPr>
      <dsp:spPr>
        <a:xfrm>
          <a:off x="0" y="1435042"/>
          <a:ext cx="11404209" cy="7025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৩।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স্বয়ংক্রিয়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অনুবাদ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থাকবে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296" y="1469338"/>
        <a:ext cx="11335617" cy="633956"/>
      </dsp:txXfrm>
    </dsp:sp>
    <dsp:sp modelId="{EE622D4B-8BE7-4906-878C-FDE9D7F2F0CF}">
      <dsp:nvSpPr>
        <dsp:cNvPr id="0" name=""/>
        <dsp:cNvSpPr/>
      </dsp:nvSpPr>
      <dsp:spPr>
        <a:xfrm>
          <a:off x="0" y="2151766"/>
          <a:ext cx="11404209" cy="7025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৪।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মানুষের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কন্ঠস্ব্বর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শনাক্ত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ক্ষমতা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থাকবে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296" y="2186062"/>
        <a:ext cx="11335617" cy="633956"/>
      </dsp:txXfrm>
    </dsp:sp>
    <dsp:sp modelId="{0CFF3184-4E81-47DE-8502-3C580BCFC376}">
      <dsp:nvSpPr>
        <dsp:cNvPr id="0" name=""/>
        <dsp:cNvSpPr/>
      </dsp:nvSpPr>
      <dsp:spPr>
        <a:xfrm>
          <a:off x="0" y="2868489"/>
          <a:ext cx="11404209" cy="702548"/>
        </a:xfrm>
        <a:prstGeom prst="roundRect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৫।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বিপুল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শক্তিসম্পন্ন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সুপার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কম্পিউটারের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উন্নয়ন</a:t>
          </a:r>
          <a:r>
            <a:rPr lang="en-US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ঘটবে</a:t>
          </a:r>
          <a:r>
            <a:rPr lang="bn-BD" sz="32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  </a:t>
          </a:r>
          <a:endParaRPr lang="en-US" sz="32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4296" y="2902785"/>
        <a:ext cx="11335617" cy="633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8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6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6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7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6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6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8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7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12EE-ABD1-45FB-8C9F-C2CA58516C7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78BCB-3ACB-4D3D-9400-DAB84E9B4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42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4739" y="168812"/>
            <a:ext cx="9903655" cy="16177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2541099"/>
            <a:ext cx="5878122" cy="417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13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7118" y="272953"/>
            <a:ext cx="7049550" cy="1138916"/>
          </a:xfrm>
          <a:custGeom>
            <a:avLst/>
            <a:gdLst>
              <a:gd name="connsiteX0" fmla="*/ 0 w 6714700"/>
              <a:gd name="connsiteY0" fmla="*/ 0 h 1241946"/>
              <a:gd name="connsiteX1" fmla="*/ 6714700 w 6714700"/>
              <a:gd name="connsiteY1" fmla="*/ 0 h 1241946"/>
              <a:gd name="connsiteX2" fmla="*/ 6714700 w 6714700"/>
              <a:gd name="connsiteY2" fmla="*/ 1241946 h 1241946"/>
              <a:gd name="connsiteX3" fmla="*/ 0 w 6714700"/>
              <a:gd name="connsiteY3" fmla="*/ 1241946 h 1241946"/>
              <a:gd name="connsiteX4" fmla="*/ 0 w 6714700"/>
              <a:gd name="connsiteY4" fmla="*/ 0 h 1241946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12879 w 6727579"/>
              <a:gd name="connsiteY3" fmla="*/ 1254825 h 1254825"/>
              <a:gd name="connsiteX4" fmla="*/ 0 w 6727579"/>
              <a:gd name="connsiteY4" fmla="*/ 0 h 1254825"/>
              <a:gd name="connsiteX0" fmla="*/ 0 w 6727579"/>
              <a:gd name="connsiteY0" fmla="*/ 0 h 1254825"/>
              <a:gd name="connsiteX1" fmla="*/ 6727579 w 6727579"/>
              <a:gd name="connsiteY1" fmla="*/ 12879 h 1254825"/>
              <a:gd name="connsiteX2" fmla="*/ 6727579 w 6727579"/>
              <a:gd name="connsiteY2" fmla="*/ 1254825 h 1254825"/>
              <a:gd name="connsiteX3" fmla="*/ 669702 w 6727579"/>
              <a:gd name="connsiteY3" fmla="*/ 1074521 h 1254825"/>
              <a:gd name="connsiteX4" fmla="*/ 0 w 6727579"/>
              <a:gd name="connsiteY4" fmla="*/ 0 h 1254825"/>
              <a:gd name="connsiteX0" fmla="*/ 0 w 6727579"/>
              <a:gd name="connsiteY0" fmla="*/ 0 h 1190431"/>
              <a:gd name="connsiteX1" fmla="*/ 6727579 w 6727579"/>
              <a:gd name="connsiteY1" fmla="*/ 12879 h 1190431"/>
              <a:gd name="connsiteX2" fmla="*/ 5787422 w 6727579"/>
              <a:gd name="connsiteY2" fmla="*/ 1190431 h 1190431"/>
              <a:gd name="connsiteX3" fmla="*/ 669702 w 6727579"/>
              <a:gd name="connsiteY3" fmla="*/ 1074521 h 1190431"/>
              <a:gd name="connsiteX4" fmla="*/ 0 w 6727579"/>
              <a:gd name="connsiteY4" fmla="*/ 0 h 1190431"/>
              <a:gd name="connsiteX0" fmla="*/ 0 w 6366970"/>
              <a:gd name="connsiteY0" fmla="*/ 0 h 1190431"/>
              <a:gd name="connsiteX1" fmla="*/ 6366970 w 6366970"/>
              <a:gd name="connsiteY1" fmla="*/ 51516 h 1190431"/>
              <a:gd name="connsiteX2" fmla="*/ 5787422 w 6366970"/>
              <a:gd name="connsiteY2" fmla="*/ 1190431 h 1190431"/>
              <a:gd name="connsiteX3" fmla="*/ 669702 w 6366970"/>
              <a:gd name="connsiteY3" fmla="*/ 1074521 h 1190431"/>
              <a:gd name="connsiteX4" fmla="*/ 0 w 6366970"/>
              <a:gd name="connsiteY4" fmla="*/ 0 h 1190431"/>
              <a:gd name="connsiteX0" fmla="*/ 0 w 6289697"/>
              <a:gd name="connsiteY0" fmla="*/ 0 h 1190431"/>
              <a:gd name="connsiteX1" fmla="*/ 6289697 w 6289697"/>
              <a:gd name="connsiteY1" fmla="*/ 51516 h 1190431"/>
              <a:gd name="connsiteX2" fmla="*/ 5710149 w 6289697"/>
              <a:gd name="connsiteY2" fmla="*/ 1190431 h 1190431"/>
              <a:gd name="connsiteX3" fmla="*/ 592429 w 6289697"/>
              <a:gd name="connsiteY3" fmla="*/ 1074521 h 1190431"/>
              <a:gd name="connsiteX4" fmla="*/ 0 w 6289697"/>
              <a:gd name="connsiteY4" fmla="*/ 0 h 1190431"/>
              <a:gd name="connsiteX0" fmla="*/ 0 w 6289697"/>
              <a:gd name="connsiteY0" fmla="*/ 0 h 1151794"/>
              <a:gd name="connsiteX1" fmla="*/ 6289697 w 6289697"/>
              <a:gd name="connsiteY1" fmla="*/ 51516 h 1151794"/>
              <a:gd name="connsiteX2" fmla="*/ 5091964 w 6289697"/>
              <a:gd name="connsiteY2" fmla="*/ 1151794 h 1151794"/>
              <a:gd name="connsiteX3" fmla="*/ 592429 w 6289697"/>
              <a:gd name="connsiteY3" fmla="*/ 1074521 h 1151794"/>
              <a:gd name="connsiteX4" fmla="*/ 0 w 6289697"/>
              <a:gd name="connsiteY4" fmla="*/ 0 h 1151794"/>
              <a:gd name="connsiteX0" fmla="*/ 0 w 5851815"/>
              <a:gd name="connsiteY0" fmla="*/ 0 h 1151794"/>
              <a:gd name="connsiteX1" fmla="*/ 5851815 w 5851815"/>
              <a:gd name="connsiteY1" fmla="*/ 64395 h 1151794"/>
              <a:gd name="connsiteX2" fmla="*/ 5091964 w 5851815"/>
              <a:gd name="connsiteY2" fmla="*/ 1151794 h 1151794"/>
              <a:gd name="connsiteX3" fmla="*/ 592429 w 5851815"/>
              <a:gd name="connsiteY3" fmla="*/ 1074521 h 1151794"/>
              <a:gd name="connsiteX4" fmla="*/ 0 w 5851815"/>
              <a:gd name="connsiteY4" fmla="*/ 0 h 1151794"/>
              <a:gd name="connsiteX0" fmla="*/ 0 w 5710147"/>
              <a:gd name="connsiteY0" fmla="*/ 0 h 1138916"/>
              <a:gd name="connsiteX1" fmla="*/ 5710147 w 5710147"/>
              <a:gd name="connsiteY1" fmla="*/ 51517 h 1138916"/>
              <a:gd name="connsiteX2" fmla="*/ 4950296 w 5710147"/>
              <a:gd name="connsiteY2" fmla="*/ 1138916 h 1138916"/>
              <a:gd name="connsiteX3" fmla="*/ 450761 w 5710147"/>
              <a:gd name="connsiteY3" fmla="*/ 1061643 h 1138916"/>
              <a:gd name="connsiteX4" fmla="*/ 0 w 5710147"/>
              <a:gd name="connsiteY4" fmla="*/ 0 h 1138916"/>
              <a:gd name="connsiteX0" fmla="*/ 0 w 6521516"/>
              <a:gd name="connsiteY0" fmla="*/ 0 h 1138916"/>
              <a:gd name="connsiteX1" fmla="*/ 6521516 w 6521516"/>
              <a:gd name="connsiteY1" fmla="*/ 51517 h 1138916"/>
              <a:gd name="connsiteX2" fmla="*/ 4950296 w 6521516"/>
              <a:gd name="connsiteY2" fmla="*/ 1138916 h 1138916"/>
              <a:gd name="connsiteX3" fmla="*/ 450761 w 6521516"/>
              <a:gd name="connsiteY3" fmla="*/ 1061643 h 1138916"/>
              <a:gd name="connsiteX4" fmla="*/ 0 w 6521516"/>
              <a:gd name="connsiteY4" fmla="*/ 0 h 1138916"/>
              <a:gd name="connsiteX0" fmla="*/ 965916 w 7487432"/>
              <a:gd name="connsiteY0" fmla="*/ 0 h 1138916"/>
              <a:gd name="connsiteX1" fmla="*/ 7487432 w 7487432"/>
              <a:gd name="connsiteY1" fmla="*/ 51517 h 1138916"/>
              <a:gd name="connsiteX2" fmla="*/ 5916212 w 7487432"/>
              <a:gd name="connsiteY2" fmla="*/ 1138916 h 1138916"/>
              <a:gd name="connsiteX3" fmla="*/ 0 w 7487432"/>
              <a:gd name="connsiteY3" fmla="*/ 1087401 h 1138916"/>
              <a:gd name="connsiteX4" fmla="*/ 965916 w 7487432"/>
              <a:gd name="connsiteY4" fmla="*/ 0 h 1138916"/>
              <a:gd name="connsiteX0" fmla="*/ 965916 w 7049550"/>
              <a:gd name="connsiteY0" fmla="*/ 0 h 1138916"/>
              <a:gd name="connsiteX1" fmla="*/ 7049550 w 7049550"/>
              <a:gd name="connsiteY1" fmla="*/ 77275 h 1138916"/>
              <a:gd name="connsiteX2" fmla="*/ 5916212 w 7049550"/>
              <a:gd name="connsiteY2" fmla="*/ 1138916 h 1138916"/>
              <a:gd name="connsiteX3" fmla="*/ 0 w 7049550"/>
              <a:gd name="connsiteY3" fmla="*/ 1087401 h 1138916"/>
              <a:gd name="connsiteX4" fmla="*/ 965916 w 7049550"/>
              <a:gd name="connsiteY4" fmla="*/ 0 h 1138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9550" h="1138916">
                <a:moveTo>
                  <a:pt x="965916" y="0"/>
                </a:moveTo>
                <a:lnTo>
                  <a:pt x="7049550" y="77275"/>
                </a:lnTo>
                <a:lnTo>
                  <a:pt x="5916212" y="1138916"/>
                </a:lnTo>
                <a:lnTo>
                  <a:pt x="0" y="1087401"/>
                </a:lnTo>
                <a:lnTo>
                  <a:pt x="965916" y="0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436728" y="2381533"/>
            <a:ext cx="1924335" cy="1009935"/>
          </a:xfrm>
          <a:prstGeom prst="notched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26755" y="2538482"/>
            <a:ext cx="5134365" cy="1316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3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প্রজন্মের কম্পিউটারের বৈশিষ্ট্য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342" y="1373391"/>
            <a:ext cx="2924942" cy="1651176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38711562"/>
              </p:ext>
            </p:extLst>
          </p:nvPr>
        </p:nvGraphicFramePr>
        <p:xfrm>
          <a:off x="787791" y="3285366"/>
          <a:ext cx="11404209" cy="3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05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7" y="3129567"/>
            <a:ext cx="10895328" cy="26788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১৯৬৩ সালের পর ইন্টিগ্রেটেড সার্কিট আবিষ্কার হয়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ট্রানজিস্টরের পরে আসে IC. 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অনেকগুলো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ডায়োড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ট্রানজিস্টর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যন্ত্রাংশ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সার্কিট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IC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786" y="305752"/>
            <a:ext cx="3042771" cy="229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23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প্রজন্মের কম্পিউটারের বৈশিষ্ট্য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342" y="1377256"/>
            <a:ext cx="2924942" cy="1643445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94295258"/>
              </p:ext>
            </p:extLst>
          </p:nvPr>
        </p:nvGraphicFramePr>
        <p:xfrm>
          <a:off x="787791" y="3285366"/>
          <a:ext cx="11404209" cy="3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180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7" y="3129567"/>
            <a:ext cx="10191944" cy="267880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71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সালের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মাইক্রোপ্রসেসর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আবিষ্কার হয়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মাইক্রোপ্রসেসর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সিলিকন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চিপে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রি।এটি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আকারে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বেধ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মিলিমিটার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922" y="173721"/>
            <a:ext cx="2852277" cy="238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77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প্রজন্মের কম্পিউটারের বৈশিষ্ট্য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48400681"/>
              </p:ext>
            </p:extLst>
          </p:nvPr>
        </p:nvGraphicFramePr>
        <p:xfrm>
          <a:off x="787791" y="3285366"/>
          <a:ext cx="11404209" cy="3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924" y="1262355"/>
            <a:ext cx="2508959" cy="188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588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279" y="4923692"/>
            <a:ext cx="10166484" cy="1934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গোলাপ-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প্রজন্মের কম্পিউটারের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জবা-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 প্রজন্মের কম্পিউটারের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1214279" y="2405972"/>
            <a:ext cx="7680960" cy="942535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66137" y="3348507"/>
            <a:ext cx="838910" cy="157518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684" y="411067"/>
            <a:ext cx="3850783" cy="162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প্রজন্মের কম্পিউটারের বৈশিষ্ট্য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9006389"/>
              </p:ext>
            </p:extLst>
          </p:nvPr>
        </p:nvGraphicFramePr>
        <p:xfrm>
          <a:off x="900333" y="2427237"/>
          <a:ext cx="11404209" cy="3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4181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5" y="1766015"/>
            <a:ext cx="4211390" cy="23583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25769" y="257577"/>
            <a:ext cx="6954592" cy="862885"/>
          </a:xfrm>
          <a:custGeom>
            <a:avLst/>
            <a:gdLst>
              <a:gd name="connsiteX0" fmla="*/ 0 w 7302321"/>
              <a:gd name="connsiteY0" fmla="*/ 0 h 837127"/>
              <a:gd name="connsiteX1" fmla="*/ 7302321 w 7302321"/>
              <a:gd name="connsiteY1" fmla="*/ 0 h 837127"/>
              <a:gd name="connsiteX2" fmla="*/ 7302321 w 7302321"/>
              <a:gd name="connsiteY2" fmla="*/ 837127 h 837127"/>
              <a:gd name="connsiteX3" fmla="*/ 0 w 7302321"/>
              <a:gd name="connsiteY3" fmla="*/ 837127 h 837127"/>
              <a:gd name="connsiteX4" fmla="*/ 0 w 7302321"/>
              <a:gd name="connsiteY4" fmla="*/ 0 h 837127"/>
              <a:gd name="connsiteX0" fmla="*/ 0 w 7302321"/>
              <a:gd name="connsiteY0" fmla="*/ 0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0 w 7302321"/>
              <a:gd name="connsiteY4" fmla="*/ 0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7302321 w 7302321"/>
              <a:gd name="connsiteY2" fmla="*/ 837127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7302321"/>
              <a:gd name="connsiteY0" fmla="*/ 25758 h 862885"/>
              <a:gd name="connsiteX1" fmla="*/ 7302321 w 7302321"/>
              <a:gd name="connsiteY1" fmla="*/ 0 h 862885"/>
              <a:gd name="connsiteX2" fmla="*/ 6568225 w 7302321"/>
              <a:gd name="connsiteY2" fmla="*/ 798491 h 862885"/>
              <a:gd name="connsiteX3" fmla="*/ 0 w 7302321"/>
              <a:gd name="connsiteY3" fmla="*/ 862885 h 862885"/>
              <a:gd name="connsiteX4" fmla="*/ 695459 w 7302321"/>
              <a:gd name="connsiteY4" fmla="*/ 25758 h 862885"/>
              <a:gd name="connsiteX0" fmla="*/ 695459 w 6954592"/>
              <a:gd name="connsiteY0" fmla="*/ 25758 h 862885"/>
              <a:gd name="connsiteX1" fmla="*/ 6954592 w 6954592"/>
              <a:gd name="connsiteY1" fmla="*/ 0 h 862885"/>
              <a:gd name="connsiteX2" fmla="*/ 6568225 w 6954592"/>
              <a:gd name="connsiteY2" fmla="*/ 798491 h 862885"/>
              <a:gd name="connsiteX3" fmla="*/ 0 w 6954592"/>
              <a:gd name="connsiteY3" fmla="*/ 862885 h 862885"/>
              <a:gd name="connsiteX4" fmla="*/ 695459 w 6954592"/>
              <a:gd name="connsiteY4" fmla="*/ 25758 h 862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4592" h="862885">
                <a:moveTo>
                  <a:pt x="695459" y="25758"/>
                </a:moveTo>
                <a:lnTo>
                  <a:pt x="6954592" y="0"/>
                </a:lnTo>
                <a:lnTo>
                  <a:pt x="6568225" y="798491"/>
                </a:lnTo>
                <a:lnTo>
                  <a:pt x="0" y="862885"/>
                </a:lnTo>
                <a:lnTo>
                  <a:pt x="695459" y="25758"/>
                </a:ln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1686" y="4906499"/>
            <a:ext cx="101568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প্রজন্মের কম্পিউটার আবিষ্কারের ফলে জীবনযাত্রা অনেক সহজ হয়ে যাবে ব্যাখা কর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8296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39815" y="1420837"/>
            <a:ext cx="6935373" cy="437505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7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9536" y="2794716"/>
            <a:ext cx="4185623" cy="3208010"/>
          </a:xfrm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আবুল কাউছার</a:t>
            </a:r>
          </a:p>
          <a:p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ইন্স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ট্রাক্টর(কম্পিউটার ও তথ্য যোগাযোগ প্রযুক্তি)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চরপলাশ উচ্চ বিদ্যালয়</a:t>
            </a:r>
          </a:p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পাকুন্দিয়া,কিশোরগঞ্জ।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IN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818" y="2704563"/>
            <a:ext cx="4185617" cy="3208010"/>
          </a:xfrm>
          <a:noFill/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(ভোকেশনাল)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I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তথ্য </a:t>
            </a:r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-১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43189" y="476518"/>
            <a:ext cx="8220745" cy="6181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কর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068948" y="5135984"/>
            <a:ext cx="1596176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Calibri" panose="020F0502020204030204" pitchFamily="34" charset="0"/>
                <a:cs typeface="NikoshBAN" panose="02000000000000000000" pitchFamily="2" charset="0"/>
              </a:rPr>
              <a:t>IBM_1401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095483" y="5135984"/>
            <a:ext cx="1970066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IBM-370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869795" y="5135985"/>
            <a:ext cx="2160470" cy="10061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IBM_PC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68948" y="5135983"/>
            <a:ext cx="1670391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81157" y="5135983"/>
            <a:ext cx="2084392" cy="888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69795" y="5135983"/>
            <a:ext cx="2160470" cy="1006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9" y="1269756"/>
            <a:ext cx="3984329" cy="22492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670" y="1465677"/>
            <a:ext cx="2933564" cy="1648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0113" y="1465677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0.03477 -0.249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" y="-1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59259E-6 L 0.12734 -0.242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67" y="-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22222E-6 L 0.07774 -0.256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0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856096" y="2169994"/>
            <a:ext cx="8011235" cy="856541"/>
          </a:xfrm>
          <a:prstGeom prst="fram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ও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বিবর্তন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8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1173708" y="407963"/>
            <a:ext cx="5452175" cy="1364565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3030" y="2335237"/>
            <a:ext cx="9025370" cy="36920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IC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পারবে;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প্রজন্ম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প্রজন্ম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594" y="978795"/>
            <a:ext cx="5093008" cy="373487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0" y="4881093"/>
            <a:ext cx="12015989" cy="117197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হচ্ছে একটি ইলেকট্রনিক যন্ত্র,যার মাধ্যমে খুব সহজে এবং অল্প সময়ে গাণিতিক হিসাবসহ বিভিন্ন ধরনের সমস্যা সমাধান করা যায়।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55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 flipH="1">
            <a:off x="5597770" y="1975339"/>
            <a:ext cx="9684" cy="9122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8965938" y="2002997"/>
            <a:ext cx="15830" cy="11427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3159155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934776" y="1934306"/>
            <a:ext cx="0" cy="767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774256" y="2887576"/>
            <a:ext cx="2434280" cy="27976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উদাহরণ-IBM-370,IBM-360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5488192" y="1954823"/>
            <a:ext cx="0" cy="74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2597" y="7866644"/>
            <a:ext cx="0" cy="861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7" idx="0"/>
          </p:cNvCxnSpPr>
          <p:nvPr/>
        </p:nvCxnSpPr>
        <p:spPr>
          <a:xfrm>
            <a:off x="11343521" y="1934306"/>
            <a:ext cx="9686" cy="99936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0446135" y="2933674"/>
            <a:ext cx="1814144" cy="2653857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৫ম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910110" y="246092"/>
            <a:ext cx="5076092" cy="6564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প্রজন্ম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252716" y="3880657"/>
            <a:ext cx="1714876" cy="22661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উদাহরণ-IBM-1400,IBM-1401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47663" y="2711332"/>
            <a:ext cx="1557523" cy="29738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উদাহরণ-IBM-701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IBM-70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597770" y="902585"/>
            <a:ext cx="9684" cy="110950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975667" y="1899962"/>
            <a:ext cx="10286407" cy="5238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963944" y="1934306"/>
            <a:ext cx="11723" cy="8088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7960797" y="3162064"/>
            <a:ext cx="2026112" cy="2838981"/>
          </a:xfrm>
          <a:prstGeom prst="roundRect">
            <a:avLst>
              <a:gd name="adj" fmla="val 20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৪র্থ </a:t>
            </a:r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উদাহরণ-IBM-3033,HP-3000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961459" y="1975339"/>
            <a:ext cx="18873" cy="19053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983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34" grpId="0" animBg="1"/>
      <p:bldP spid="35" grpId="0" animBg="1"/>
      <p:bldP spid="36" grpId="0" animBg="1"/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33122" y="36931"/>
            <a:ext cx="7982906" cy="11246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প্রজন্মের কম্পিউটারের বৈশিষ্ট্য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342" y="1246796"/>
            <a:ext cx="3131066" cy="2038570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05944101"/>
              </p:ext>
            </p:extLst>
          </p:nvPr>
        </p:nvGraphicFramePr>
        <p:xfrm>
          <a:off x="787791" y="3285366"/>
          <a:ext cx="11404209" cy="3572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414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graphicEl>
                                              <a:dgm id="{5ECF7D02-827A-4801-88E3-0410605D77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graphicEl>
                                              <a:dgm id="{C05B1685-504C-4CE8-A857-88917DF5B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graphicEl>
                                              <a:dgm id="{4F2C24E7-C720-46C2-B92E-144F24F5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graphicEl>
                                              <a:dgm id="{EE622D4B-8BE7-4906-878C-FDE9D7F2F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graphicEl>
                                              <a:dgm id="{0CFF3184-4E81-47DE-8502-3C580BCFC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7126" y="3129567"/>
            <a:ext cx="10754651" cy="303208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১৯৪৭ সালে জন বারডিন,উইলিয়াম শকলে এবং ওয়াল্টার ব্রাটেইন ট্রানজিস্টর আবিষ্কার করেন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ট্রানজিস্টর ভ্যাকুয়াম টিউবের চেয়ে আকারে অনেকগুন ছোট।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290" y="311614"/>
            <a:ext cx="4062707" cy="258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04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501</Words>
  <Application>Microsoft Office PowerPoint</Application>
  <PresentationFormat>Widescreen</PresentationFormat>
  <Paragraphs>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NikoshBAN</vt:lpstr>
      <vt:lpstr>Office Theme</vt:lpstr>
      <vt:lpstr>PowerPoint Presentation</vt:lpstr>
      <vt:lpstr>শিক্ষক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Abul Kucher</cp:lastModifiedBy>
  <cp:revision>158</cp:revision>
  <dcterms:created xsi:type="dcterms:W3CDTF">2019-01-26T04:24:37Z</dcterms:created>
  <dcterms:modified xsi:type="dcterms:W3CDTF">2020-09-25T16:32:46Z</dcterms:modified>
</cp:coreProperties>
</file>