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0"/>
  </p:notesMasterIdLst>
  <p:sldIdLst>
    <p:sldId id="256" r:id="rId3"/>
    <p:sldId id="271" r:id="rId4"/>
    <p:sldId id="257" r:id="rId5"/>
    <p:sldId id="262" r:id="rId6"/>
    <p:sldId id="260" r:id="rId7"/>
    <p:sldId id="259" r:id="rId8"/>
    <p:sldId id="261" r:id="rId9"/>
    <p:sldId id="263" r:id="rId10"/>
    <p:sldId id="272" r:id="rId11"/>
    <p:sldId id="264" r:id="rId12"/>
    <p:sldId id="270" r:id="rId13"/>
    <p:sldId id="273" r:id="rId14"/>
    <p:sldId id="266" r:id="rId15"/>
    <p:sldId id="265" r:id="rId16"/>
    <p:sldId id="269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DEE1B-2E96-4DDE-BCA0-302123D9C562}" type="doc">
      <dgm:prSet loTypeId="urn:microsoft.com/office/officeart/2005/8/layout/vList3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E3182-97F7-44EE-8E66-D986FB2DB44A}">
      <dgm:prSet phldrT="[Text]" custT="1"/>
      <dgm:spPr/>
      <dgm:t>
        <a:bodyPr/>
        <a:lstStyle/>
        <a:p>
          <a:pPr algn="l"/>
          <a:r>
            <a:rPr lang="bn-BD" sz="4400" b="1" dirty="0" smtClean="0">
              <a:latin typeface="NikoshBAN" pitchFamily="2" charset="0"/>
              <a:cs typeface="NikoshBAN" pitchFamily="2" charset="0"/>
            </a:rPr>
            <a:t>কাঠ সিজনিং কি বলতে পার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বে</a:t>
          </a:r>
          <a:r>
            <a:rPr lang="bn-BD" sz="4400" b="1" dirty="0" smtClean="0">
              <a:latin typeface="NikoshBAN" pitchFamily="2" charset="0"/>
              <a:cs typeface="NikoshBAN" pitchFamily="2" charset="0"/>
            </a:rPr>
            <a:t>।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1DBDAEE8-110E-4480-AF18-AB7A5C7C7550}" type="parTrans" cxnId="{F302584A-6588-4743-9529-62711DD25277}">
      <dgm:prSet/>
      <dgm:spPr/>
      <dgm:t>
        <a:bodyPr/>
        <a:lstStyle/>
        <a:p>
          <a:endParaRPr lang="en-US"/>
        </a:p>
      </dgm:t>
    </dgm:pt>
    <dgm:pt modelId="{70281408-E344-4BA4-AD0F-6B0BCECACB17}" type="sibTrans" cxnId="{F302584A-6588-4743-9529-62711DD25277}">
      <dgm:prSet/>
      <dgm:spPr/>
      <dgm:t>
        <a:bodyPr/>
        <a:lstStyle/>
        <a:p>
          <a:endParaRPr lang="en-US"/>
        </a:p>
      </dgm:t>
    </dgm:pt>
    <dgm:pt modelId="{CDDB0A74-5A47-4527-8254-CCD966DB86D8}">
      <dgm:prSet phldrT="[Text]"/>
      <dgm:spPr/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কাঠ সিজনিং কত প্রকার বলতে পারবে।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90DE57D-4AAE-42AA-B65E-2D10C71E3E4B}" type="parTrans" cxnId="{9215CCE5-CCAE-41D4-A048-E8BCE5163A66}">
      <dgm:prSet/>
      <dgm:spPr/>
      <dgm:t>
        <a:bodyPr/>
        <a:lstStyle/>
        <a:p>
          <a:endParaRPr lang="en-US"/>
        </a:p>
      </dgm:t>
    </dgm:pt>
    <dgm:pt modelId="{00E2AAEE-2A3A-47D8-B07E-12A77F97CEB3}" type="sibTrans" cxnId="{9215CCE5-CCAE-41D4-A048-E8BCE5163A66}">
      <dgm:prSet/>
      <dgm:spPr/>
      <dgm:t>
        <a:bodyPr/>
        <a:lstStyle/>
        <a:p>
          <a:endParaRPr lang="en-US"/>
        </a:p>
      </dgm:t>
    </dgm:pt>
    <dgm:pt modelId="{DD2322FD-ABE1-451A-B1DD-8F5EFF5794AD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কাঠ সিজনিং এর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পদ্ধতিগুলো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DF03BA6-8DE7-461D-BF4B-55E13688995F}" type="parTrans" cxnId="{9EC744EA-8694-4D3A-B165-6CDFEA2DF159}">
      <dgm:prSet/>
      <dgm:spPr/>
      <dgm:t>
        <a:bodyPr/>
        <a:lstStyle/>
        <a:p>
          <a:endParaRPr lang="en-US"/>
        </a:p>
      </dgm:t>
    </dgm:pt>
    <dgm:pt modelId="{ED705A43-8515-4485-B04F-22EA18756D68}" type="sibTrans" cxnId="{9EC744EA-8694-4D3A-B165-6CDFEA2DF159}">
      <dgm:prSet/>
      <dgm:spPr/>
      <dgm:t>
        <a:bodyPr/>
        <a:lstStyle/>
        <a:p>
          <a:endParaRPr lang="en-US"/>
        </a:p>
      </dgm:t>
    </dgm:pt>
    <dgm:pt modelId="{ADC8A3A8-0137-406F-95BE-CD74442499DD}" type="pres">
      <dgm:prSet presAssocID="{E84DEE1B-2E96-4DDE-BCA0-302123D9C5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16433-AD79-4BD3-BFD6-5D3BA52F2FDB}" type="pres">
      <dgm:prSet presAssocID="{078E3182-97F7-44EE-8E66-D986FB2DB44A}" presName="composite" presStyleCnt="0"/>
      <dgm:spPr/>
      <dgm:t>
        <a:bodyPr/>
        <a:lstStyle/>
        <a:p>
          <a:endParaRPr lang="en-US"/>
        </a:p>
      </dgm:t>
    </dgm:pt>
    <dgm:pt modelId="{D90932EA-8550-4001-B16A-4C69B8B9C12B}" type="pres">
      <dgm:prSet presAssocID="{078E3182-97F7-44EE-8E66-D986FB2DB44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4DF2D86E-BFA0-4D3A-AB3B-C717B966CFAC}" type="pres">
      <dgm:prSet presAssocID="{078E3182-97F7-44EE-8E66-D986FB2DB44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5B0B8-84DF-43E9-8E60-CB48C9C5AA98}" type="pres">
      <dgm:prSet presAssocID="{70281408-E344-4BA4-AD0F-6B0BCECACB17}" presName="spacing" presStyleCnt="0"/>
      <dgm:spPr/>
      <dgm:t>
        <a:bodyPr/>
        <a:lstStyle/>
        <a:p>
          <a:endParaRPr lang="en-US"/>
        </a:p>
      </dgm:t>
    </dgm:pt>
    <dgm:pt modelId="{FFBFE0F8-E96A-485C-B8E1-CE944619C9EE}" type="pres">
      <dgm:prSet presAssocID="{CDDB0A74-5A47-4527-8254-CCD966DB86D8}" presName="composite" presStyleCnt="0"/>
      <dgm:spPr/>
      <dgm:t>
        <a:bodyPr/>
        <a:lstStyle/>
        <a:p>
          <a:endParaRPr lang="en-US"/>
        </a:p>
      </dgm:t>
    </dgm:pt>
    <dgm:pt modelId="{C1588C7F-1367-4678-888C-564F8FC5238B}" type="pres">
      <dgm:prSet presAssocID="{CDDB0A74-5A47-4527-8254-CCD966DB86D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46076940-323A-405F-9FC0-1B6C34875B61}" type="pres">
      <dgm:prSet presAssocID="{CDDB0A74-5A47-4527-8254-CCD966DB86D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9CA55-D66D-48AB-9146-036ED8C10ACA}" type="pres">
      <dgm:prSet presAssocID="{00E2AAEE-2A3A-47D8-B07E-12A77F97CEB3}" presName="spacing" presStyleCnt="0"/>
      <dgm:spPr/>
      <dgm:t>
        <a:bodyPr/>
        <a:lstStyle/>
        <a:p>
          <a:endParaRPr lang="en-US"/>
        </a:p>
      </dgm:t>
    </dgm:pt>
    <dgm:pt modelId="{9751F9FD-5359-4C6C-B9F8-37CA22A709BB}" type="pres">
      <dgm:prSet presAssocID="{DD2322FD-ABE1-451A-B1DD-8F5EFF5794AD}" presName="composite" presStyleCnt="0"/>
      <dgm:spPr/>
      <dgm:t>
        <a:bodyPr/>
        <a:lstStyle/>
        <a:p>
          <a:endParaRPr lang="en-US"/>
        </a:p>
      </dgm:t>
    </dgm:pt>
    <dgm:pt modelId="{FD5F942B-47A5-4BEB-B6C1-5C200A4AF3CC}" type="pres">
      <dgm:prSet presAssocID="{DD2322FD-ABE1-451A-B1DD-8F5EFF5794A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221C5C9B-DC09-4DCF-B44D-65E284C8A8FF}" type="pres">
      <dgm:prSet presAssocID="{DD2322FD-ABE1-451A-B1DD-8F5EFF5794A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929E9-2BB1-406C-B9B2-C828F342E4B6}" type="presOf" srcId="{078E3182-97F7-44EE-8E66-D986FB2DB44A}" destId="{4DF2D86E-BFA0-4D3A-AB3B-C717B966CFAC}" srcOrd="0" destOrd="0" presId="urn:microsoft.com/office/officeart/2005/8/layout/vList3#1"/>
    <dgm:cxn modelId="{9EC744EA-8694-4D3A-B165-6CDFEA2DF159}" srcId="{E84DEE1B-2E96-4DDE-BCA0-302123D9C562}" destId="{DD2322FD-ABE1-451A-B1DD-8F5EFF5794AD}" srcOrd="2" destOrd="0" parTransId="{2DF03BA6-8DE7-461D-BF4B-55E13688995F}" sibTransId="{ED705A43-8515-4485-B04F-22EA18756D68}"/>
    <dgm:cxn modelId="{4036AF6B-07DF-4691-BD66-0D597447A073}" type="presOf" srcId="{CDDB0A74-5A47-4527-8254-CCD966DB86D8}" destId="{46076940-323A-405F-9FC0-1B6C34875B61}" srcOrd="0" destOrd="0" presId="urn:microsoft.com/office/officeart/2005/8/layout/vList3#1"/>
    <dgm:cxn modelId="{AA4CA57A-274B-46C9-BE23-C86F50AAD7B8}" type="presOf" srcId="{DD2322FD-ABE1-451A-B1DD-8F5EFF5794AD}" destId="{221C5C9B-DC09-4DCF-B44D-65E284C8A8FF}" srcOrd="0" destOrd="0" presId="urn:microsoft.com/office/officeart/2005/8/layout/vList3#1"/>
    <dgm:cxn modelId="{F302584A-6588-4743-9529-62711DD25277}" srcId="{E84DEE1B-2E96-4DDE-BCA0-302123D9C562}" destId="{078E3182-97F7-44EE-8E66-D986FB2DB44A}" srcOrd="0" destOrd="0" parTransId="{1DBDAEE8-110E-4480-AF18-AB7A5C7C7550}" sibTransId="{70281408-E344-4BA4-AD0F-6B0BCECACB17}"/>
    <dgm:cxn modelId="{9215CCE5-CCAE-41D4-A048-E8BCE5163A66}" srcId="{E84DEE1B-2E96-4DDE-BCA0-302123D9C562}" destId="{CDDB0A74-5A47-4527-8254-CCD966DB86D8}" srcOrd="1" destOrd="0" parTransId="{790DE57D-4AAE-42AA-B65E-2D10C71E3E4B}" sibTransId="{00E2AAEE-2A3A-47D8-B07E-12A77F97CEB3}"/>
    <dgm:cxn modelId="{38A21A94-C7D0-4E4E-B2C7-7AFB1C39BE3E}" type="presOf" srcId="{E84DEE1B-2E96-4DDE-BCA0-302123D9C562}" destId="{ADC8A3A8-0137-406F-95BE-CD74442499DD}" srcOrd="0" destOrd="0" presId="urn:microsoft.com/office/officeart/2005/8/layout/vList3#1"/>
    <dgm:cxn modelId="{CFCBC06B-3E21-4B91-AC56-3924B1731DCB}" type="presParOf" srcId="{ADC8A3A8-0137-406F-95BE-CD74442499DD}" destId="{3D316433-AD79-4BD3-BFD6-5D3BA52F2FDB}" srcOrd="0" destOrd="0" presId="urn:microsoft.com/office/officeart/2005/8/layout/vList3#1"/>
    <dgm:cxn modelId="{CE782D0D-3DBC-4B2B-955A-97B84BCFCE73}" type="presParOf" srcId="{3D316433-AD79-4BD3-BFD6-5D3BA52F2FDB}" destId="{D90932EA-8550-4001-B16A-4C69B8B9C12B}" srcOrd="0" destOrd="0" presId="urn:microsoft.com/office/officeart/2005/8/layout/vList3#1"/>
    <dgm:cxn modelId="{04F8F661-A9D7-4593-A6E6-CA7D4C0A543A}" type="presParOf" srcId="{3D316433-AD79-4BD3-BFD6-5D3BA52F2FDB}" destId="{4DF2D86E-BFA0-4D3A-AB3B-C717B966CFAC}" srcOrd="1" destOrd="0" presId="urn:microsoft.com/office/officeart/2005/8/layout/vList3#1"/>
    <dgm:cxn modelId="{83522221-5EC4-43C5-B408-9F06DEB91B72}" type="presParOf" srcId="{ADC8A3A8-0137-406F-95BE-CD74442499DD}" destId="{8085B0B8-84DF-43E9-8E60-CB48C9C5AA98}" srcOrd="1" destOrd="0" presId="urn:microsoft.com/office/officeart/2005/8/layout/vList3#1"/>
    <dgm:cxn modelId="{F9057890-F033-44E2-9E84-A8DA513DC83D}" type="presParOf" srcId="{ADC8A3A8-0137-406F-95BE-CD74442499DD}" destId="{FFBFE0F8-E96A-485C-B8E1-CE944619C9EE}" srcOrd="2" destOrd="0" presId="urn:microsoft.com/office/officeart/2005/8/layout/vList3#1"/>
    <dgm:cxn modelId="{E7B8285A-F926-471A-90CC-A42986BB4090}" type="presParOf" srcId="{FFBFE0F8-E96A-485C-B8E1-CE944619C9EE}" destId="{C1588C7F-1367-4678-888C-564F8FC5238B}" srcOrd="0" destOrd="0" presId="urn:microsoft.com/office/officeart/2005/8/layout/vList3#1"/>
    <dgm:cxn modelId="{8817EB53-FF36-470E-AE3A-CD2B7FD228A0}" type="presParOf" srcId="{FFBFE0F8-E96A-485C-B8E1-CE944619C9EE}" destId="{46076940-323A-405F-9FC0-1B6C34875B61}" srcOrd="1" destOrd="0" presId="urn:microsoft.com/office/officeart/2005/8/layout/vList3#1"/>
    <dgm:cxn modelId="{EABA7F73-3FFB-4D1A-9BF3-8AB1BF9B0B45}" type="presParOf" srcId="{ADC8A3A8-0137-406F-95BE-CD74442499DD}" destId="{FB79CA55-D66D-48AB-9146-036ED8C10ACA}" srcOrd="3" destOrd="0" presId="urn:microsoft.com/office/officeart/2005/8/layout/vList3#1"/>
    <dgm:cxn modelId="{557A1A56-14D7-43E4-9418-ED7C80DC3059}" type="presParOf" srcId="{ADC8A3A8-0137-406F-95BE-CD74442499DD}" destId="{9751F9FD-5359-4C6C-B9F8-37CA22A709BB}" srcOrd="4" destOrd="0" presId="urn:microsoft.com/office/officeart/2005/8/layout/vList3#1"/>
    <dgm:cxn modelId="{1A84F375-FDB5-4032-BACC-A600FBC0245A}" type="presParOf" srcId="{9751F9FD-5359-4C6C-B9F8-37CA22A709BB}" destId="{FD5F942B-47A5-4BEB-B6C1-5C200A4AF3CC}" srcOrd="0" destOrd="0" presId="urn:microsoft.com/office/officeart/2005/8/layout/vList3#1"/>
    <dgm:cxn modelId="{F187812C-BAA6-4A73-9B3D-43D6A9A5F05D}" type="presParOf" srcId="{9751F9FD-5359-4C6C-B9F8-37CA22A709BB}" destId="{221C5C9B-DC09-4DCF-B44D-65E284C8A8F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525DA-B813-44AF-A7AB-8907346AC8FD}" type="doc">
      <dgm:prSet loTypeId="urn:microsoft.com/office/officeart/2008/layout/VerticalCurvedLis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804C2-B1A8-4B25-B219-79087D656EE7}">
      <dgm:prSet phldrT="[Text]" custT="1"/>
      <dgm:spPr>
        <a:sp3d extrusionH="152250" prstMaterial="matte">
          <a:bevelT w="44450" h="107950" prst="coolSlant"/>
        </a:sp3d>
      </dgm:spPr>
      <dgm:t>
        <a:bodyPr>
          <a:sp3d extrusionH="28000" prstMaterial="matte"/>
        </a:bodyPr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ইচ্ছামত আদ্রতা কমানো যায়।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36857E17-6BEA-4727-9BB6-CD0E9536E78E}" type="parTrans" cxnId="{B66A8109-16DC-498F-B76F-DE57D6DB2D77}">
      <dgm:prSet/>
      <dgm:spPr/>
      <dgm:t>
        <a:bodyPr/>
        <a:lstStyle/>
        <a:p>
          <a:endParaRPr lang="en-US"/>
        </a:p>
      </dgm:t>
    </dgm:pt>
    <dgm:pt modelId="{90CFEFA1-BA61-4B07-A8F2-372065578CBB}" type="sibTrans" cxnId="{B66A8109-16DC-498F-B76F-DE57D6DB2D77}">
      <dgm:prSet/>
      <dgm:spPr>
        <a:sp3d z="-227350" prstMaterial="matte">
          <a:bevelT w="44450" h="107950"/>
        </a:sp3d>
      </dgm:spPr>
      <dgm:t>
        <a:bodyPr/>
        <a:lstStyle/>
        <a:p>
          <a:endParaRPr lang="en-US"/>
        </a:p>
      </dgm:t>
    </dgm:pt>
    <dgm:pt modelId="{2A0355CB-43DF-4D7F-A01D-3C493E18DD41}">
      <dgm:prSet phldrT="[Text]" custT="1"/>
      <dgm:spPr>
        <a:sp3d extrusionH="152250" prstMaterial="matte">
          <a:bevelT w="44450" h="107950" prst="coolSlant"/>
        </a:sp3d>
      </dgm:spPr>
      <dgm:t>
        <a:bodyPr>
          <a:sp3d extrusionH="28000" prstMaterial="matte"/>
        </a:bodyPr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সময় কম লাগে।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39AF319E-9958-47CB-80B3-7375249E7566}" type="parTrans" cxnId="{ACD000E3-D7A8-4226-8603-8A43182582BA}">
      <dgm:prSet/>
      <dgm:spPr/>
      <dgm:t>
        <a:bodyPr/>
        <a:lstStyle/>
        <a:p>
          <a:endParaRPr lang="en-US"/>
        </a:p>
      </dgm:t>
    </dgm:pt>
    <dgm:pt modelId="{22B33F5E-BD27-4763-BFEF-9EA098074A71}" type="sibTrans" cxnId="{ACD000E3-D7A8-4226-8603-8A43182582BA}">
      <dgm:prSet/>
      <dgm:spPr/>
      <dgm:t>
        <a:bodyPr/>
        <a:lstStyle/>
        <a:p>
          <a:endParaRPr lang="en-US"/>
        </a:p>
      </dgm:t>
    </dgm:pt>
    <dgm:pt modelId="{2CE395B2-7709-4CD7-BAE0-CCE19A9133D5}">
      <dgm:prSet phldrT="[Text]" custT="1"/>
      <dgm:spPr>
        <a:sp3d extrusionH="152250" prstMaterial="matte">
          <a:bevelT w="44450" h="107950" prst="coolSlant"/>
        </a:sp3d>
      </dgm:spPr>
      <dgm:t>
        <a:bodyPr>
          <a:sp3d extrusionH="28000" prstMaterial="matte"/>
        </a:bodyPr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কিল্ন ড্রাইং এ সিজনিং ত্রুটি কম থাকে।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147C6F2A-2B92-441C-B6D8-D37A7D8EF89D}" type="parTrans" cxnId="{75DE35BE-E14A-4D77-A254-C9B9775A0B7F}">
      <dgm:prSet/>
      <dgm:spPr/>
      <dgm:t>
        <a:bodyPr/>
        <a:lstStyle/>
        <a:p>
          <a:endParaRPr lang="en-US"/>
        </a:p>
      </dgm:t>
    </dgm:pt>
    <dgm:pt modelId="{5449858C-866F-4588-A98F-59F6AB1AD86E}" type="sibTrans" cxnId="{75DE35BE-E14A-4D77-A254-C9B9775A0B7F}">
      <dgm:prSet/>
      <dgm:spPr/>
      <dgm:t>
        <a:bodyPr/>
        <a:lstStyle/>
        <a:p>
          <a:endParaRPr lang="en-US"/>
        </a:p>
      </dgm:t>
    </dgm:pt>
    <dgm:pt modelId="{D3469CA8-AA63-415B-8AE3-99F81C3C72FF}" type="pres">
      <dgm:prSet presAssocID="{E70525DA-B813-44AF-A7AB-8907346AC8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78E157-B044-4948-AC51-4829B11A2CC2}" type="pres">
      <dgm:prSet presAssocID="{E70525DA-B813-44AF-A7AB-8907346AC8FD}" presName="Name1" presStyleCnt="0"/>
      <dgm:spPr>
        <a:sp3d>
          <a:bevelT w="44450" h="107950"/>
        </a:sp3d>
      </dgm:spPr>
    </dgm:pt>
    <dgm:pt modelId="{D93828F2-6E67-43FD-8AFE-8196A0387561}" type="pres">
      <dgm:prSet presAssocID="{E70525DA-B813-44AF-A7AB-8907346AC8FD}" presName="cycle" presStyleCnt="0"/>
      <dgm:spPr>
        <a:sp3d>
          <a:bevelT w="44450" h="107950"/>
        </a:sp3d>
      </dgm:spPr>
    </dgm:pt>
    <dgm:pt modelId="{0A6CDC0A-82DE-4F70-B622-478C5AC37C30}" type="pres">
      <dgm:prSet presAssocID="{E70525DA-B813-44AF-A7AB-8907346AC8FD}" presName="srcNode" presStyleLbl="node1" presStyleIdx="0" presStyleCnt="3"/>
      <dgm:spPr>
        <a:sp3d>
          <a:bevelT w="44450" h="107950"/>
        </a:sp3d>
      </dgm:spPr>
    </dgm:pt>
    <dgm:pt modelId="{9F56F14D-8E28-4F1D-8178-46CBAF86992A}" type="pres">
      <dgm:prSet presAssocID="{E70525DA-B813-44AF-A7AB-8907346AC8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7C54FD7-CD39-4E57-B959-46D164D6447A}" type="pres">
      <dgm:prSet presAssocID="{E70525DA-B813-44AF-A7AB-8907346AC8FD}" presName="extraNode" presStyleLbl="node1" presStyleIdx="0" presStyleCnt="3"/>
      <dgm:spPr>
        <a:sp3d>
          <a:bevelT w="44450" h="107950"/>
        </a:sp3d>
      </dgm:spPr>
    </dgm:pt>
    <dgm:pt modelId="{F34421D7-C94D-4710-B6FA-70182784E29F}" type="pres">
      <dgm:prSet presAssocID="{E70525DA-B813-44AF-A7AB-8907346AC8FD}" presName="dstNode" presStyleLbl="node1" presStyleIdx="0" presStyleCnt="3"/>
      <dgm:spPr>
        <a:sp3d>
          <a:bevelT w="44450" h="107950"/>
        </a:sp3d>
      </dgm:spPr>
    </dgm:pt>
    <dgm:pt modelId="{A372DC09-F739-49BF-AE68-B1329B3417D2}" type="pres">
      <dgm:prSet presAssocID="{A53804C2-B1A8-4B25-B219-79087D656EE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A424-C852-45D2-B009-2AADF3D85DAA}" type="pres">
      <dgm:prSet presAssocID="{A53804C2-B1A8-4B25-B219-79087D656EE7}" presName="accent_1" presStyleCnt="0"/>
      <dgm:spPr>
        <a:sp3d>
          <a:bevelT w="44450" h="107950"/>
        </a:sp3d>
      </dgm:spPr>
    </dgm:pt>
    <dgm:pt modelId="{92978ADA-0298-49E5-A911-5A936286A2B6}" type="pres">
      <dgm:prSet presAssocID="{A53804C2-B1A8-4B25-B219-79087D656EE7}" presName="accentRepeatNode" presStyleLbl="solidFgAcc1" presStyleIdx="0" presStyleCnt="3" custLinFactNeighborX="804" custLinFactNeighborY="7500"/>
      <dgm:sp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sp3d prstMaterial="matte">
          <a:bevelT w="44450" h="107950"/>
        </a:sp3d>
      </dgm:spPr>
    </dgm:pt>
    <dgm:pt modelId="{F3D060F5-9CEC-4F0F-93BE-A47CDB61397E}" type="pres">
      <dgm:prSet presAssocID="{2A0355CB-43DF-4D7F-A01D-3C493E18DD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86D0A-0AE2-4FBC-80FD-DA97B1BC1358}" type="pres">
      <dgm:prSet presAssocID="{2A0355CB-43DF-4D7F-A01D-3C493E18DD41}" presName="accent_2" presStyleCnt="0"/>
      <dgm:spPr>
        <a:sp3d>
          <a:bevelT w="44450" h="107950"/>
        </a:sp3d>
      </dgm:spPr>
    </dgm:pt>
    <dgm:pt modelId="{313E09B2-454F-4084-9A7B-6EB4A29FAA87}" type="pres">
      <dgm:prSet presAssocID="{2A0355CB-43DF-4D7F-A01D-3C493E18DD41}" presName="accentRepeatNode" presStyleLbl="solidFgAcc1" presStyleIdx="1" presStyleCnt="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</a:gradFill>
        <a:sp3d prstMaterial="matte">
          <a:bevelT w="44450" h="107950"/>
        </a:sp3d>
      </dgm:spPr>
    </dgm:pt>
    <dgm:pt modelId="{21C11573-B335-4FCC-B331-C53DE13BE1AA}" type="pres">
      <dgm:prSet presAssocID="{2CE395B2-7709-4CD7-BAE0-CCE19A9133D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4CA43-C97A-4C86-9784-04BEFF0D22AA}" type="pres">
      <dgm:prSet presAssocID="{2CE395B2-7709-4CD7-BAE0-CCE19A9133D5}" presName="accent_3" presStyleCnt="0"/>
      <dgm:spPr>
        <a:sp3d>
          <a:bevelT w="44450" h="107950"/>
        </a:sp3d>
      </dgm:spPr>
    </dgm:pt>
    <dgm:pt modelId="{EC0BB332-86F6-448F-A786-B1DF8F896A7A}" type="pres">
      <dgm:prSet presAssocID="{2CE395B2-7709-4CD7-BAE0-CCE19A9133D5}" presName="accentRepeatNode" presStyleLbl="solidFgAcc1" presStyleIdx="2" presStyleCnt="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</a:gradFill>
        <a:sp3d prstMaterial="matte">
          <a:bevelT w="44450" h="107950"/>
        </a:sp3d>
      </dgm:spPr>
    </dgm:pt>
  </dgm:ptLst>
  <dgm:cxnLst>
    <dgm:cxn modelId="{584AC4C9-A49D-4F8C-A1BA-AF685090424F}" type="presOf" srcId="{A53804C2-B1A8-4B25-B219-79087D656EE7}" destId="{A372DC09-F739-49BF-AE68-B1329B3417D2}" srcOrd="0" destOrd="0" presId="urn:microsoft.com/office/officeart/2008/layout/VerticalCurvedList"/>
    <dgm:cxn modelId="{C15AAECD-E39B-460A-A250-9CA8D18748D4}" type="presOf" srcId="{90CFEFA1-BA61-4B07-A8F2-372065578CBB}" destId="{9F56F14D-8E28-4F1D-8178-46CBAF86992A}" srcOrd="0" destOrd="0" presId="urn:microsoft.com/office/officeart/2008/layout/VerticalCurvedList"/>
    <dgm:cxn modelId="{8BB8D392-8E90-4729-AF16-B1D2E9C20C9A}" type="presOf" srcId="{2CE395B2-7709-4CD7-BAE0-CCE19A9133D5}" destId="{21C11573-B335-4FCC-B331-C53DE13BE1AA}" srcOrd="0" destOrd="0" presId="urn:microsoft.com/office/officeart/2008/layout/VerticalCurvedList"/>
    <dgm:cxn modelId="{AF211AE3-7D6F-4DAA-8B07-9102157822BD}" type="presOf" srcId="{E70525DA-B813-44AF-A7AB-8907346AC8FD}" destId="{D3469CA8-AA63-415B-8AE3-99F81C3C72FF}" srcOrd="0" destOrd="0" presId="urn:microsoft.com/office/officeart/2008/layout/VerticalCurvedList"/>
    <dgm:cxn modelId="{ACD000E3-D7A8-4226-8603-8A43182582BA}" srcId="{E70525DA-B813-44AF-A7AB-8907346AC8FD}" destId="{2A0355CB-43DF-4D7F-A01D-3C493E18DD41}" srcOrd="1" destOrd="0" parTransId="{39AF319E-9958-47CB-80B3-7375249E7566}" sibTransId="{22B33F5E-BD27-4763-BFEF-9EA098074A71}"/>
    <dgm:cxn modelId="{75DE35BE-E14A-4D77-A254-C9B9775A0B7F}" srcId="{E70525DA-B813-44AF-A7AB-8907346AC8FD}" destId="{2CE395B2-7709-4CD7-BAE0-CCE19A9133D5}" srcOrd="2" destOrd="0" parTransId="{147C6F2A-2B92-441C-B6D8-D37A7D8EF89D}" sibTransId="{5449858C-866F-4588-A98F-59F6AB1AD86E}"/>
    <dgm:cxn modelId="{3AE3871F-3018-42A5-82F2-C28BEAA86AC8}" type="presOf" srcId="{2A0355CB-43DF-4D7F-A01D-3C493E18DD41}" destId="{F3D060F5-9CEC-4F0F-93BE-A47CDB61397E}" srcOrd="0" destOrd="0" presId="urn:microsoft.com/office/officeart/2008/layout/VerticalCurvedList"/>
    <dgm:cxn modelId="{B66A8109-16DC-498F-B76F-DE57D6DB2D77}" srcId="{E70525DA-B813-44AF-A7AB-8907346AC8FD}" destId="{A53804C2-B1A8-4B25-B219-79087D656EE7}" srcOrd="0" destOrd="0" parTransId="{36857E17-6BEA-4727-9BB6-CD0E9536E78E}" sibTransId="{90CFEFA1-BA61-4B07-A8F2-372065578CBB}"/>
    <dgm:cxn modelId="{9A1FB106-38B0-4809-8F75-36E2880B0555}" type="presParOf" srcId="{D3469CA8-AA63-415B-8AE3-99F81C3C72FF}" destId="{5A78E157-B044-4948-AC51-4829B11A2CC2}" srcOrd="0" destOrd="0" presId="urn:microsoft.com/office/officeart/2008/layout/VerticalCurvedList"/>
    <dgm:cxn modelId="{60BA9321-AA16-492D-A678-AF8B29138456}" type="presParOf" srcId="{5A78E157-B044-4948-AC51-4829B11A2CC2}" destId="{D93828F2-6E67-43FD-8AFE-8196A0387561}" srcOrd="0" destOrd="0" presId="urn:microsoft.com/office/officeart/2008/layout/VerticalCurvedList"/>
    <dgm:cxn modelId="{E91FCDE7-355F-46E3-83C3-64FEE03DBDE6}" type="presParOf" srcId="{D93828F2-6E67-43FD-8AFE-8196A0387561}" destId="{0A6CDC0A-82DE-4F70-B622-478C5AC37C30}" srcOrd="0" destOrd="0" presId="urn:microsoft.com/office/officeart/2008/layout/VerticalCurvedList"/>
    <dgm:cxn modelId="{34AFDD34-468A-4664-931F-ABABBA0D8F76}" type="presParOf" srcId="{D93828F2-6E67-43FD-8AFE-8196A0387561}" destId="{9F56F14D-8E28-4F1D-8178-46CBAF86992A}" srcOrd="1" destOrd="0" presId="urn:microsoft.com/office/officeart/2008/layout/VerticalCurvedList"/>
    <dgm:cxn modelId="{1F2033EF-C3B2-4993-A10E-5D36CC68BEB4}" type="presParOf" srcId="{D93828F2-6E67-43FD-8AFE-8196A0387561}" destId="{C7C54FD7-CD39-4E57-B959-46D164D6447A}" srcOrd="2" destOrd="0" presId="urn:microsoft.com/office/officeart/2008/layout/VerticalCurvedList"/>
    <dgm:cxn modelId="{ABA4004A-782C-4770-A1E4-FCA11BA40D14}" type="presParOf" srcId="{D93828F2-6E67-43FD-8AFE-8196A0387561}" destId="{F34421D7-C94D-4710-B6FA-70182784E29F}" srcOrd="3" destOrd="0" presId="urn:microsoft.com/office/officeart/2008/layout/VerticalCurvedList"/>
    <dgm:cxn modelId="{6774B96B-B33B-48D9-B1DA-D92B40CC6CCB}" type="presParOf" srcId="{5A78E157-B044-4948-AC51-4829B11A2CC2}" destId="{A372DC09-F739-49BF-AE68-B1329B3417D2}" srcOrd="1" destOrd="0" presId="urn:microsoft.com/office/officeart/2008/layout/VerticalCurvedList"/>
    <dgm:cxn modelId="{054E8A33-5E04-49B3-90BC-B4DDA7FC08DB}" type="presParOf" srcId="{5A78E157-B044-4948-AC51-4829B11A2CC2}" destId="{C90EA424-C852-45D2-B009-2AADF3D85DAA}" srcOrd="2" destOrd="0" presId="urn:microsoft.com/office/officeart/2008/layout/VerticalCurvedList"/>
    <dgm:cxn modelId="{D1A7B82B-94A1-4DA9-A7F9-AC1D2BB6CF6E}" type="presParOf" srcId="{C90EA424-C852-45D2-B009-2AADF3D85DAA}" destId="{92978ADA-0298-49E5-A911-5A936286A2B6}" srcOrd="0" destOrd="0" presId="urn:microsoft.com/office/officeart/2008/layout/VerticalCurvedList"/>
    <dgm:cxn modelId="{32E353A1-9A77-4E9B-9B46-D79B9BA71968}" type="presParOf" srcId="{5A78E157-B044-4948-AC51-4829B11A2CC2}" destId="{F3D060F5-9CEC-4F0F-93BE-A47CDB61397E}" srcOrd="3" destOrd="0" presId="urn:microsoft.com/office/officeart/2008/layout/VerticalCurvedList"/>
    <dgm:cxn modelId="{04518907-94A2-4CDF-A9D8-065BA0C7B69E}" type="presParOf" srcId="{5A78E157-B044-4948-AC51-4829B11A2CC2}" destId="{70F86D0A-0AE2-4FBC-80FD-DA97B1BC1358}" srcOrd="4" destOrd="0" presId="urn:microsoft.com/office/officeart/2008/layout/VerticalCurvedList"/>
    <dgm:cxn modelId="{15E92259-0857-4F23-8D61-6506CB68C423}" type="presParOf" srcId="{70F86D0A-0AE2-4FBC-80FD-DA97B1BC1358}" destId="{313E09B2-454F-4084-9A7B-6EB4A29FAA87}" srcOrd="0" destOrd="0" presId="urn:microsoft.com/office/officeart/2008/layout/VerticalCurvedList"/>
    <dgm:cxn modelId="{68D66EBB-3429-4693-85EB-44102B02826A}" type="presParOf" srcId="{5A78E157-B044-4948-AC51-4829B11A2CC2}" destId="{21C11573-B335-4FCC-B331-C53DE13BE1AA}" srcOrd="5" destOrd="0" presId="urn:microsoft.com/office/officeart/2008/layout/VerticalCurvedList"/>
    <dgm:cxn modelId="{1D378252-617C-4048-9A68-43CA2D75EFDB}" type="presParOf" srcId="{5A78E157-B044-4948-AC51-4829B11A2CC2}" destId="{4104CA43-C97A-4C86-9784-04BEFF0D22AA}" srcOrd="6" destOrd="0" presId="urn:microsoft.com/office/officeart/2008/layout/VerticalCurvedList"/>
    <dgm:cxn modelId="{30398A7D-11EF-43CF-98D6-1B5A6D9D25A7}" type="presParOf" srcId="{4104CA43-C97A-4C86-9784-04BEFF0D22AA}" destId="{EC0BB332-86F6-448F-A786-B1DF8F896A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2D86E-BFA0-4D3A-AB3B-C717B966CFAC}">
      <dsp:nvSpPr>
        <dsp:cNvPr id="0" name=""/>
        <dsp:cNvSpPr/>
      </dsp:nvSpPr>
      <dsp:spPr>
        <a:xfrm rot="10800000">
          <a:off x="2485536" y="496"/>
          <a:ext cx="8715756" cy="11608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07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কাঠ সিজনিং কি বলতে পার</a:t>
          </a:r>
          <a:r>
            <a:rPr lang="en-US" sz="4400" b="1" kern="1200" dirty="0" err="1" smtClean="0">
              <a:latin typeface="NikoshBAN" pitchFamily="2" charset="0"/>
              <a:cs typeface="NikoshBAN" pitchFamily="2" charset="0"/>
            </a:rPr>
            <a:t>বে</a:t>
          </a: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775751" y="496"/>
        <a:ext cx="8425541" cy="1160859"/>
      </dsp:txXfrm>
    </dsp:sp>
    <dsp:sp modelId="{D90932EA-8550-4001-B16A-4C69B8B9C12B}">
      <dsp:nvSpPr>
        <dsp:cNvPr id="0" name=""/>
        <dsp:cNvSpPr/>
      </dsp:nvSpPr>
      <dsp:spPr>
        <a:xfrm>
          <a:off x="1905107" y="496"/>
          <a:ext cx="1160859" cy="11608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76940-323A-405F-9FC0-1B6C34875B61}">
      <dsp:nvSpPr>
        <dsp:cNvPr id="0" name=""/>
        <dsp:cNvSpPr/>
      </dsp:nvSpPr>
      <dsp:spPr>
        <a:xfrm rot="10800000">
          <a:off x="2485536" y="1451570"/>
          <a:ext cx="8715756" cy="11608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07" tIns="129540" rIns="241808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কাঠ সিজনিং কত প্রকার বলতে পারবে।</a:t>
          </a:r>
          <a:endParaRPr lang="en-US" sz="34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775751" y="1451570"/>
        <a:ext cx="8425541" cy="1160859"/>
      </dsp:txXfrm>
    </dsp:sp>
    <dsp:sp modelId="{C1588C7F-1367-4678-888C-564F8FC5238B}">
      <dsp:nvSpPr>
        <dsp:cNvPr id="0" name=""/>
        <dsp:cNvSpPr/>
      </dsp:nvSpPr>
      <dsp:spPr>
        <a:xfrm>
          <a:off x="1905107" y="1451570"/>
          <a:ext cx="1160859" cy="11608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C5C9B-DC09-4DCF-B44D-65E284C8A8FF}">
      <dsp:nvSpPr>
        <dsp:cNvPr id="0" name=""/>
        <dsp:cNvSpPr/>
      </dsp:nvSpPr>
      <dsp:spPr>
        <a:xfrm rot="10800000">
          <a:off x="2485536" y="2902644"/>
          <a:ext cx="8715756" cy="11608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907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কাঠ সিজনিং এর </a:t>
          </a:r>
          <a:r>
            <a:rPr lang="en-US" sz="3400" b="1" kern="1200" dirty="0" err="1" smtClean="0">
              <a:latin typeface="NikoshBAN" pitchFamily="2" charset="0"/>
              <a:cs typeface="NikoshBAN" pitchFamily="2" charset="0"/>
            </a:rPr>
            <a:t>পদ্ধতিগুলো</a:t>
          </a:r>
          <a:r>
            <a:rPr lang="en-US" sz="3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b="1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b="1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b="1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bn-BD" sz="34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4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775751" y="2902644"/>
        <a:ext cx="8425541" cy="1160859"/>
      </dsp:txXfrm>
    </dsp:sp>
    <dsp:sp modelId="{FD5F942B-47A5-4BEB-B6C1-5C200A4AF3CC}">
      <dsp:nvSpPr>
        <dsp:cNvPr id="0" name=""/>
        <dsp:cNvSpPr/>
      </dsp:nvSpPr>
      <dsp:spPr>
        <a:xfrm>
          <a:off x="1905107" y="2902644"/>
          <a:ext cx="1160859" cy="11608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6F14D-8E28-4F1D-8178-46CBAF86992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>
          <a:bevelT w="44450" h="1079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2DC09-F739-49BF-AE68-B1329B3417D2}">
      <dsp:nvSpPr>
        <dsp:cNvPr id="0" name=""/>
        <dsp:cNvSpPr/>
      </dsp:nvSpPr>
      <dsp:spPr>
        <a:xfrm>
          <a:off x="564979" y="406400"/>
          <a:ext cx="75332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44450" h="10795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1600" rIns="101600" bIns="101600" numCol="1" spcCol="1270" anchor="ctr" anchorCtr="0">
          <a:noAutofit/>
          <a:sp3d extrusionH="28000" prstMaterial="matte"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ইচ্ছামত আদ্রতা কমানো যায়।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564979" y="406400"/>
        <a:ext cx="7533233" cy="812800"/>
      </dsp:txXfrm>
    </dsp:sp>
    <dsp:sp modelId="{92978ADA-0298-49E5-A911-5A936286A2B6}">
      <dsp:nvSpPr>
        <dsp:cNvPr id="0" name=""/>
        <dsp:cNvSpPr/>
      </dsp:nvSpPr>
      <dsp:spPr>
        <a:xfrm>
          <a:off x="65148" y="381000"/>
          <a:ext cx="1016000" cy="1016000"/>
        </a:xfrm>
        <a:prstGeom prst="ellipse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>
          <a:bevelT w="44450" h="1079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060F5-9CEC-4F0F-93BE-A47CDB61397E}">
      <dsp:nvSpPr>
        <dsp:cNvPr id="0" name=""/>
        <dsp:cNvSpPr/>
      </dsp:nvSpPr>
      <dsp:spPr>
        <a:xfrm>
          <a:off x="860432" y="1625599"/>
          <a:ext cx="72377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44450" h="10795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1600" rIns="101600" bIns="101600" numCol="1" spcCol="1270" anchor="ctr" anchorCtr="0">
          <a:noAutofit/>
          <a:sp3d extrusionH="28000" prstMaterial="matte"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সময় কম লাগে।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860432" y="1625599"/>
        <a:ext cx="7237780" cy="812800"/>
      </dsp:txXfrm>
    </dsp:sp>
    <dsp:sp modelId="{313E09B2-454F-4084-9A7B-6EB4A29FAA8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>
          <a:bevelT w="44450" h="1079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11573-B335-4FCC-B331-C53DE13BE1AA}">
      <dsp:nvSpPr>
        <dsp:cNvPr id="0" name=""/>
        <dsp:cNvSpPr/>
      </dsp:nvSpPr>
      <dsp:spPr>
        <a:xfrm>
          <a:off x="564979" y="2844800"/>
          <a:ext cx="75332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44450" h="10795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1600" rIns="101600" bIns="101600" numCol="1" spcCol="1270" anchor="ctr" anchorCtr="0">
          <a:noAutofit/>
          <a:sp3d extrusionH="28000" prstMaterial="matte"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কিল্ন ড্রাইং এ সিজনিং ত্রুটি কম থাকে।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564979" y="2844800"/>
        <a:ext cx="7533233" cy="812800"/>
      </dsp:txXfrm>
    </dsp:sp>
    <dsp:sp modelId="{EC0BB332-86F6-448F-A786-B1DF8F896A7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>
          <a:bevelT w="44450" h="1079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590A2-AB74-4856-B138-54162CA4316D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C134-8FB6-4508-8E6F-1F117CA24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C134-8FB6-4508-8E6F-1F117CA244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C134-8FB6-4508-8E6F-1F117CA244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E349-BC99-4A48-9C8A-D408E3E779D6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FD9E-08E6-47F5-8644-4DDD11E7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6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D32D-D7B4-49CC-BFDE-A7543EDDC3BA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487F-681D-4A3E-AE79-BA7D11ACA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4BB4-CC93-441A-BB05-04A04B9E12F7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2DCE-0ADF-4C58-91A7-0003D3BA4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7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8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26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1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4E68-814C-4245-B195-7C89A6A787F1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6B14-261F-4496-96ED-58DDBA0F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6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3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72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9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D3C9-FC6E-48B5-B46C-4953AA1BEA8C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BDDC-A3DB-404F-A9EF-86090CBBB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353C-CACC-4678-A256-17A9C570F100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B6AB-1EFE-4961-AB5B-B98E7B3F8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ED44-AD0B-47F2-A161-D3025F5AFA43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F245-DC86-4AD5-B790-E1D59BD3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B206-C678-49A8-AC48-DAE4F7C08033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E3DC-F580-47BC-97E6-4AC884670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56FA-3985-44F9-821F-B2D4E62B640C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09BC-DFCB-496C-A60C-3C41F68CA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8655-0396-43D8-B1EE-05757B1A751C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7287-EA81-4D50-A8AE-B45C15B7C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AF9A-BA2D-4653-9C4B-2DF0C6E430F0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147F-2934-4A43-8F66-92DB0E970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D1673B6-CD06-42E6-AACB-04CA23F4592C}" type="datetimeFigureOut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1EDC91-1974-478D-9FD3-56127D3C3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4701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04788" indent="-204788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547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57163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735EDC-A00E-417B-BD82-AA21EB6ADDC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24DA-A443-4F96-9451-18BA4C5C4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812221"/>
            <a:ext cx="27847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20408581">
            <a:off x="17267" y="432561"/>
            <a:ext cx="2604143" cy="7242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95250" h="2222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364715">
            <a:off x="189059" y="397435"/>
            <a:ext cx="226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কিল্ন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ড্রা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61521"/>
            <a:ext cx="6781800" cy="508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60" y="1156604"/>
            <a:ext cx="6859638" cy="514472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800600" y="1295400"/>
            <a:ext cx="1828800" cy="457200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6369" y="6292114"/>
            <a:ext cx="884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কিল্ন ড্রাইং এর জন্য কাঠ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ঢুকানো হচ্ছে।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00600" y="5467350"/>
            <a:ext cx="4111625" cy="1390650"/>
            <a:chOff x="4800600" y="5467350"/>
            <a:chExt cx="4111625" cy="13906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467350"/>
              <a:ext cx="2968625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800600" y="5830669"/>
              <a:ext cx="14398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75948" y="2967036"/>
            <a:ext cx="274466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64027" y="2743200"/>
            <a:ext cx="2956482" cy="762892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</p:cNvCxnSpPr>
          <p:nvPr/>
        </p:nvCxnSpPr>
        <p:spPr>
          <a:xfrm>
            <a:off x="2668714" y="3505645"/>
            <a:ext cx="2198254" cy="609155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6" grpId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24200" y="211257"/>
            <a:ext cx="2844250" cy="7242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95250" h="2222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2847" y="159603"/>
            <a:ext cx="317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কাঠ সংরক্ষণ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" y="4511239"/>
            <a:ext cx="2801351" cy="210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58" y="4511239"/>
            <a:ext cx="2346934" cy="181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/>
          <a:stretch/>
        </p:blipFill>
        <p:spPr>
          <a:xfrm>
            <a:off x="6219092" y="4428411"/>
            <a:ext cx="2533357" cy="193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142475" y="2978328"/>
            <a:ext cx="477956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CCA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রাসয়নিক দ্রব্য।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686214"/>
            <a:ext cx="477956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CCA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৩টি উপাদানে গঠিত।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699" y="6211669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ক্রোমিক অক্সাইড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4732" y="6211668"/>
            <a:ext cx="221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কপার অক্সাইড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81" y="2057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810124" y="6273225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আর্সেনিক পেন্টা অক্সাইড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495" y="1003737"/>
            <a:ext cx="878530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কাঠ ট্রিটমেন্ট এর মূলনীতি হলো দ্রবণাকারে রাসায়নিক দ্রব্য কাঠের মধ্যে ঢুকিয়ে দেওয়া। 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667" y="1016424"/>
            <a:ext cx="878530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CCA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রাসায়নিক দ্রব্য আমাদের দেশে সবচেয়ে বেশি ব্যবহৃত ।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0592" y="2978328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CCA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90287E-7 L 0.31216 -0.5104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2553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84E-6 L -0.00555 -0.500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50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9417E-6 L -0.31858 -0.4974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2488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200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সিসিএ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দ্রবন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694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03547">
            <a:off x="886721" y="712324"/>
            <a:ext cx="62648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 সিজনিং এর সুবিধা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6933472"/>
              </p:ext>
            </p:extLst>
          </p:nvPr>
        </p:nvGraphicFramePr>
        <p:xfrm>
          <a:off x="838201" y="1600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15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6F14D-8E28-4F1D-8178-46CBAF86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6F14D-8E28-4F1D-8178-46CBAF86992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6F14D-8E28-4F1D-8178-46CBAF869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9F56F14D-8E28-4F1D-8178-46CBAF869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978ADA-0298-49E5-A911-5A936286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978ADA-0298-49E5-A911-5A936286A2B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978ADA-0298-49E5-A911-5A936286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92978ADA-0298-49E5-A911-5A936286A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2DC09-F739-49BF-AE68-B1329B341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2DC09-F739-49BF-AE68-B1329B3417D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2DC09-F739-49BF-AE68-B1329B341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372DC09-F739-49BF-AE68-B1329B341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3E09B2-454F-4084-9A7B-6EB4A29F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3E09B2-454F-4084-9A7B-6EB4A29FAA8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3E09B2-454F-4084-9A7B-6EB4A29F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313E09B2-454F-4084-9A7B-6EB4A29F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060F5-9CEC-4F0F-93BE-A47CDB613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060F5-9CEC-4F0F-93BE-A47CDB61397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060F5-9CEC-4F0F-93BE-A47CDB613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F3D060F5-9CEC-4F0F-93BE-A47CDB613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0BB332-86F6-448F-A786-B1DF8F896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0BB332-86F6-448F-A786-B1DF8F896A7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0BB332-86F6-448F-A786-B1DF8F896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EC0BB332-86F6-448F-A786-B1DF8F896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11573-B335-4FCC-B331-C53DE13BE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11573-B335-4FCC-B331-C53DE13BE1A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11573-B335-4FCC-B331-C53DE13BE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21C11573-B335-4FCC-B331-C53DE13BE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832" y="609600"/>
            <a:ext cx="29835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0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: কাঠ সিজনিং কি?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7431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: সিজনিং করা কাঠ আমরা 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কাজে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ব্যবহার করতে পারি?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30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832" y="609600"/>
            <a:ext cx="2193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762000" y="1981200"/>
            <a:ext cx="457200" cy="457200"/>
          </a:xfrm>
          <a:prstGeom prst="star7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1905000"/>
            <a:ext cx="4195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 সিজনিং কত প্রকার?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2668" y="2704245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কিল্ন ড্রাইং কাকে বলে?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3320" y="3581400"/>
            <a:ext cx="5099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এয়ার ড্রাইং এ কত সময় লাগে?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826120" y="2743200"/>
            <a:ext cx="457200" cy="457200"/>
          </a:xfrm>
          <a:prstGeom prst="star7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838200" y="3657600"/>
            <a:ext cx="457200" cy="457200"/>
          </a:xfrm>
          <a:prstGeom prst="star7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3320" y="4458555"/>
            <a:ext cx="790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কিলন ড্রাইং এর ঘরে কত ডিগ্রী তাপমাত্রা থাকে?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838200" y="4534755"/>
            <a:ext cx="457200" cy="457200"/>
          </a:xfrm>
          <a:prstGeom prst="star7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295400"/>
            <a:ext cx="302679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96457"/>
            <a:ext cx="8452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সিজনিং করা কাঠ আমরা কেন ব্যবহার করব, 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তোমার মতামত দাও।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428750" y="2000250"/>
            <a:ext cx="5772150" cy="3657600"/>
          </a:xfrm>
          <a:prstGeom prst="flowChartPunchedTap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ইব্রাহিম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চাপাইর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কালিয়াকৈর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মোবাইল-০১৮১৯৪৭৭৯৪৫</a:t>
            </a:r>
          </a:p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Email- dewanibrahim@gmail.com</a:t>
            </a:r>
          </a:p>
        </p:txBody>
      </p:sp>
      <p:pic>
        <p:nvPicPr>
          <p:cNvPr id="10245" name="Picture 1" descr="I:\image\Abid\Family\19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028700"/>
            <a:ext cx="1026319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Magnetic Disk 4"/>
          <p:cNvSpPr/>
          <p:nvPr/>
        </p:nvSpPr>
        <p:spPr>
          <a:xfrm>
            <a:off x="1543050" y="857250"/>
            <a:ext cx="108585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36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1" y="3619051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: নবম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৫ম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পরিচ্ছেদ  : চতুর্থ</a:t>
            </a:r>
            <a:endParaRPr lang="en-US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47" y="946384"/>
            <a:ext cx="1383552" cy="1873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-76200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807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8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982" y="-893618"/>
            <a:ext cx="2265218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430982" y="238991"/>
            <a:ext cx="699655" cy="827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616527"/>
            <a:ext cx="415636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63145" y="883227"/>
            <a:ext cx="304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4200" y="609600"/>
            <a:ext cx="304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78236" y="841663"/>
            <a:ext cx="304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27618" y="841663"/>
            <a:ext cx="304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6019800"/>
            <a:ext cx="27093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কি দেখছি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417" y="6004560"/>
            <a:ext cx="383458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সুর্যের আলোতে কাঠ শুকাচ্ছে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26285 0.36666 " pathEditMode="relative" rAng="0" ptsTypes="AA">
                                      <p:cBhvr>
                                        <p:cTn id="30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183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2882 0.32129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160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8716 0.33842 " pathEditMode="relative" rAng="0" ptsTypes="AA">
                                      <p:cBhvr>
                                        <p:cTn id="34" dur="4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6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8941 0.40509 " pathEditMode="relative" rAng="0" ptsTypes="AA">
                                      <p:cBhvr>
                                        <p:cTn id="36" dur="3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202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3888 L -0.03629 0.25649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47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04167 0.37222 " pathEditMode="relative" rAng="0" ptsTypes="AA">
                                      <p:cBhvr>
                                        <p:cTn id="40" dur="3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2803" y="2164148"/>
            <a:ext cx="45993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কাঠ সিজনিং</a:t>
            </a:r>
            <a:endParaRPr lang="en-US" sz="8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3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3372854"/>
              </p:ext>
            </p:extLst>
          </p:nvPr>
        </p:nvGraphicFramePr>
        <p:xfrm>
          <a:off x="-2286000" y="2057400"/>
          <a:ext cx="1310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 rot="21348175">
            <a:off x="2729921" y="441721"/>
            <a:ext cx="3308919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3099513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499" y="334565"/>
            <a:ext cx="2614189" cy="87269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68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480536"/>
            <a:ext cx="2385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 সিজনিং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921" y="1343561"/>
            <a:ext cx="6739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কাঠের আদ্রতা কমানো বা কাঠ শুকানোকে </a:t>
            </a:r>
          </a:p>
          <a:p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কাঠ সিজনিং বলে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79731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কাঠ সিজনিং দুইভাবে করা 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579015"/>
            <a:ext cx="286555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এয়ার ড্রাইং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581400"/>
            <a:ext cx="3048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/>
              <a:t>২। কিল্ন ড্রাইং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311" flipH="1">
            <a:off x="3573078" y="4636082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311" flipH="1">
            <a:off x="2796377" y="3137394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00" flipH="1">
            <a:off x="2488226" y="3669466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00" flipH="1">
            <a:off x="4129092" y="3440866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311" flipH="1">
            <a:off x="3803528" y="4407482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311" flipH="1">
            <a:off x="3026827" y="2908794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00" flipH="1">
            <a:off x="2718676" y="3440866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00" flipH="1">
            <a:off x="4351281" y="3037210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311" flipH="1">
            <a:off x="3955928" y="4026482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311" flipH="1">
            <a:off x="3179227" y="2451594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00" flipH="1">
            <a:off x="2871076" y="3037210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00" flipH="1">
            <a:off x="4656081" y="2755066"/>
            <a:ext cx="2607443" cy="3351724"/>
          </a:xfrm>
          <a:prstGeom prst="rect">
            <a:avLst/>
          </a:prstGeom>
          <a:scene3d>
            <a:camera prst="isometricOffAxis1Top">
              <a:rot lat="21430511" lon="21096592" rev="2111979"/>
            </a:camera>
            <a:lightRig rig="threePt" dir="t"/>
          </a:scene3d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2242"/>
            <a:ext cx="1676400" cy="16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 flipH="1">
            <a:off x="5334000" y="869373"/>
            <a:ext cx="304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403273" y="1257300"/>
            <a:ext cx="304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262255" y="1524000"/>
            <a:ext cx="235527" cy="796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64037" y="1250373"/>
            <a:ext cx="304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708073" y="1482436"/>
            <a:ext cx="304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957455" y="1482436"/>
            <a:ext cx="304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3096" y="6083344"/>
            <a:ext cx="333937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কি দেখছি 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096" y="6104120"/>
            <a:ext cx="844750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স্তরে স্তরে কাঠ সাজিয়ে রোদে শুকাচ্ছে।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20408581">
            <a:off x="17267" y="432561"/>
            <a:ext cx="2604143" cy="72426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95250" h="2222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64715">
            <a:off x="162609" y="397435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এয়ার ড্রাইং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2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10902 0.40208 " pathEditMode="relative" rAng="0" ptsTypes="AA">
                                      <p:cBhvr>
                                        <p:cTn id="116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200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75 0.32315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15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13264 0.4338 " pathEditMode="relative" rAng="0" ptsTypes="AA">
                                      <p:cBhvr>
                                        <p:cTn id="120" dur="4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2169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1099 0.44491 " pathEditMode="relative" rAng="0" ptsTypes="AA">
                                      <p:cBhvr>
                                        <p:cTn id="122" dur="3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2224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6892 0.38334 " pathEditMode="relative" rAng="0" ptsTypes="AA">
                                      <p:cBhvr>
                                        <p:cTn id="124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916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7118 0.34652 " pathEditMode="relative" rAng="0" ptsTypes="AA">
                                      <p:cBhvr>
                                        <p:cTn id="126" dur="3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700"/>
                            </p:stCondLst>
                            <p:childTnLst>
                              <p:par>
                                <p:cTn id="128" presetID="2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2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262</Words>
  <Application>Microsoft Office PowerPoint</Application>
  <PresentationFormat>On-screen Show (4:3)</PresentationFormat>
  <Paragraphs>61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Constantia</vt:lpstr>
      <vt:lpstr>NikoshBAN</vt:lpstr>
      <vt:lpstr>Wingdings 2</vt:lpstr>
      <vt:lpstr>Wingdings 3</vt:lpstr>
      <vt:lpstr>Flow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B.B. High School</cp:lastModifiedBy>
  <cp:revision>87</cp:revision>
  <dcterms:created xsi:type="dcterms:W3CDTF">2012-11-30T03:48:48Z</dcterms:created>
  <dcterms:modified xsi:type="dcterms:W3CDTF">2020-09-24T15:20:20Z</dcterms:modified>
</cp:coreProperties>
</file>