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83" r:id="rId4"/>
    <p:sldId id="278" r:id="rId5"/>
    <p:sldId id="282" r:id="rId6"/>
    <p:sldId id="264" r:id="rId7"/>
    <p:sldId id="266" r:id="rId8"/>
    <p:sldId id="267" r:id="rId9"/>
    <p:sldId id="268" r:id="rId10"/>
    <p:sldId id="269" r:id="rId11"/>
    <p:sldId id="270" r:id="rId12"/>
    <p:sldId id="272" r:id="rId13"/>
    <p:sldId id="284" r:id="rId14"/>
    <p:sldId id="279" r:id="rId15"/>
    <p:sldId id="280" r:id="rId16"/>
    <p:sldId id="28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1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5.jpeg"/><Relationship Id="rId5" Type="http://schemas.openxmlformats.org/officeDocument/2006/relationships/image" Target="../media/image52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6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55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9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14644" r="5276" b="23564"/>
          <a:stretch/>
        </p:blipFill>
        <p:spPr bwMode="auto">
          <a:xfrm>
            <a:off x="971601" y="836712"/>
            <a:ext cx="7200799" cy="81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99592" y="1772816"/>
            <a:ext cx="7344816" cy="4176464"/>
            <a:chOff x="899592" y="1772816"/>
            <a:chExt cx="7344816" cy="41764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65" t="8936" r="7794" b="22041"/>
            <a:stretch/>
          </p:blipFill>
          <p:spPr bwMode="auto">
            <a:xfrm>
              <a:off x="899592" y="1772816"/>
              <a:ext cx="7272807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tenor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636912"/>
              <a:ext cx="7344816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48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3" t="36116" r="40073" b="13276"/>
          <a:stretch/>
        </p:blipFill>
        <p:spPr bwMode="auto">
          <a:xfrm>
            <a:off x="914399" y="1600201"/>
            <a:ext cx="411480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96" r="10081" b="50000"/>
          <a:stretch/>
        </p:blipFill>
        <p:spPr bwMode="auto">
          <a:xfrm>
            <a:off x="914399" y="838200"/>
            <a:ext cx="4114801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59" r="2972" b="49941"/>
          <a:stretch/>
        </p:blipFill>
        <p:spPr bwMode="auto">
          <a:xfrm>
            <a:off x="914399" y="3208338"/>
            <a:ext cx="4114801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5" t="42582" r="35434" b="14836"/>
          <a:stretch/>
        </p:blipFill>
        <p:spPr bwMode="auto">
          <a:xfrm>
            <a:off x="914398" y="3886201"/>
            <a:ext cx="41148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r="3262" b="12956"/>
          <a:stretch/>
        </p:blipFill>
        <p:spPr bwMode="auto">
          <a:xfrm>
            <a:off x="914401" y="2100263"/>
            <a:ext cx="41148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500" b="21264"/>
          <a:stretch/>
        </p:blipFill>
        <p:spPr bwMode="auto">
          <a:xfrm>
            <a:off x="914400" y="4813300"/>
            <a:ext cx="4114801" cy="58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837" y="872836"/>
            <a:ext cx="3241963" cy="27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9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0102" y="-15240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6840" b="48828"/>
          <a:stretch/>
        </p:blipFill>
        <p:spPr bwMode="auto">
          <a:xfrm>
            <a:off x="920604" y="681905"/>
            <a:ext cx="3956196" cy="53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38693" r="43133" b="11307"/>
          <a:stretch/>
        </p:blipFill>
        <p:spPr bwMode="auto">
          <a:xfrm>
            <a:off x="941386" y="1371600"/>
            <a:ext cx="393541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6702" b="38837"/>
          <a:stretch/>
        </p:blipFill>
        <p:spPr bwMode="auto">
          <a:xfrm>
            <a:off x="927531" y="2971801"/>
            <a:ext cx="394926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6" t="38693" r="43664" b="11307"/>
          <a:stretch/>
        </p:blipFill>
        <p:spPr bwMode="auto">
          <a:xfrm>
            <a:off x="920604" y="3733800"/>
            <a:ext cx="395619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" r="4626" b="13026"/>
          <a:stretch/>
        </p:blipFill>
        <p:spPr bwMode="auto">
          <a:xfrm>
            <a:off x="941386" y="1878013"/>
            <a:ext cx="3935414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3152" b="12833"/>
          <a:stretch/>
        </p:blipFill>
        <p:spPr bwMode="auto">
          <a:xfrm>
            <a:off x="914400" y="4724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0" r="10772" b="41407"/>
          <a:stretch/>
        </p:blipFill>
        <p:spPr bwMode="auto">
          <a:xfrm>
            <a:off x="914400" y="909421"/>
            <a:ext cx="3656806" cy="53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0" t="30839" r="46044" b="11307"/>
          <a:stretch/>
        </p:blipFill>
        <p:spPr bwMode="auto">
          <a:xfrm>
            <a:off x="845127" y="1600200"/>
            <a:ext cx="3726874" cy="55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1" r="3744" b="49941"/>
          <a:stretch/>
        </p:blipFill>
        <p:spPr bwMode="auto">
          <a:xfrm>
            <a:off x="914400" y="3429001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1" t="44347" r="36482" b="11307"/>
          <a:stretch/>
        </p:blipFill>
        <p:spPr bwMode="auto">
          <a:xfrm>
            <a:off x="914400" y="4191000"/>
            <a:ext cx="3656806" cy="45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3825" r="3535" b="13618"/>
          <a:stretch/>
        </p:blipFill>
        <p:spPr bwMode="auto">
          <a:xfrm>
            <a:off x="914401" y="2310677"/>
            <a:ext cx="3657600" cy="96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r="4698" b="9900"/>
          <a:stretch/>
        </p:blipFill>
        <p:spPr bwMode="auto">
          <a:xfrm>
            <a:off x="914400" y="4876801"/>
            <a:ext cx="365760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11096" r="2404" b="21470"/>
          <a:stretch/>
        </p:blipFill>
        <p:spPr bwMode="auto">
          <a:xfrm>
            <a:off x="1447800" y="914399"/>
            <a:ext cx="6781800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6161" r="6500" b="25880"/>
          <a:stretch/>
        </p:blipFill>
        <p:spPr bwMode="auto">
          <a:xfrm>
            <a:off x="2590800" y="1953491"/>
            <a:ext cx="5659582" cy="5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3956" r="3842" b="20282"/>
          <a:stretch/>
        </p:blipFill>
        <p:spPr bwMode="auto">
          <a:xfrm>
            <a:off x="2590800" y="2611582"/>
            <a:ext cx="5659581" cy="7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3619" r="6975" b="30651"/>
          <a:stretch/>
        </p:blipFill>
        <p:spPr bwMode="auto">
          <a:xfrm>
            <a:off x="2590800" y="3422073"/>
            <a:ext cx="5659582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13521" r="7306" b="22561"/>
          <a:stretch/>
        </p:blipFill>
        <p:spPr bwMode="auto">
          <a:xfrm>
            <a:off x="2272146" y="4232563"/>
            <a:ext cx="5971309" cy="7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3839" r="4607" b="25972"/>
          <a:stretch/>
        </p:blipFill>
        <p:spPr bwMode="auto">
          <a:xfrm>
            <a:off x="2272146" y="5043054"/>
            <a:ext cx="5985164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38600" y="54114"/>
            <a:ext cx="2819400" cy="707886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SutonnyMJ" pitchFamily="2" charset="0"/>
              </a:rPr>
              <a:t>عمل الانفرادى.</a:t>
            </a:r>
          </a:p>
        </p:txBody>
      </p:sp>
    </p:spTree>
    <p:extLst>
      <p:ext uri="{BB962C8B-B14F-4D97-AF65-F5344CB8AC3E}">
        <p14:creationId xmlns:p14="http://schemas.microsoft.com/office/powerpoint/2010/main" val="34263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3" t="16161" r="6500" b="25880"/>
          <a:stretch/>
        </p:blipFill>
        <p:spPr bwMode="auto">
          <a:xfrm>
            <a:off x="2667000" y="1191491"/>
            <a:ext cx="5659582" cy="5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0" t="17762" r="17602" b="24056"/>
          <a:stretch/>
        </p:blipFill>
        <p:spPr bwMode="auto">
          <a:xfrm>
            <a:off x="1066800" y="1191491"/>
            <a:ext cx="914400" cy="5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2" t="13956" r="3842" b="20282"/>
          <a:stretch/>
        </p:blipFill>
        <p:spPr bwMode="auto">
          <a:xfrm>
            <a:off x="2667000" y="2133600"/>
            <a:ext cx="5659581" cy="741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14802" r="31574" b="21845"/>
          <a:stretch/>
        </p:blipFill>
        <p:spPr bwMode="auto">
          <a:xfrm>
            <a:off x="942108" y="2209799"/>
            <a:ext cx="1011383" cy="66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" t="12835" r="3346" b="21428"/>
          <a:stretch/>
        </p:blipFill>
        <p:spPr bwMode="auto">
          <a:xfrm>
            <a:off x="2666999" y="3124200"/>
            <a:ext cx="565958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3619" r="6975" b="30651"/>
          <a:stretch/>
        </p:blipFill>
        <p:spPr bwMode="auto">
          <a:xfrm>
            <a:off x="2667000" y="4184073"/>
            <a:ext cx="5659582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1" t="12367" r="30287" b="28745"/>
          <a:stretch/>
        </p:blipFill>
        <p:spPr bwMode="auto">
          <a:xfrm>
            <a:off x="942108" y="4184073"/>
            <a:ext cx="1011383" cy="69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3375" r="4966" b="24208"/>
          <a:stretch/>
        </p:blipFill>
        <p:spPr bwMode="auto">
          <a:xfrm>
            <a:off x="2666999" y="5043055"/>
            <a:ext cx="5659582" cy="77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6200" y="76200"/>
            <a:ext cx="1600200" cy="70788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SutonnyMJ" pitchFamily="2" charset="0"/>
              </a:rPr>
              <a:t>الجواب.</a:t>
            </a:r>
          </a:p>
        </p:txBody>
      </p:sp>
    </p:spTree>
    <p:extLst>
      <p:ext uri="{BB962C8B-B14F-4D97-AF65-F5344CB8AC3E}">
        <p14:creationId xmlns:p14="http://schemas.microsoft.com/office/powerpoint/2010/main" val="83259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13521" r="7306" b="22561"/>
          <a:stretch/>
        </p:blipFill>
        <p:spPr bwMode="auto">
          <a:xfrm>
            <a:off x="2258291" y="955963"/>
            <a:ext cx="5971309" cy="7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9664" r="5580" b="24217"/>
          <a:stretch/>
        </p:blipFill>
        <p:spPr bwMode="auto">
          <a:xfrm>
            <a:off x="2258291" y="2057400"/>
            <a:ext cx="5985164" cy="74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13839" r="4607" b="25972"/>
          <a:stretch/>
        </p:blipFill>
        <p:spPr bwMode="auto">
          <a:xfrm>
            <a:off x="2258291" y="3595254"/>
            <a:ext cx="5985164" cy="74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t="14133" r="28582" b="22267"/>
          <a:stretch/>
        </p:blipFill>
        <p:spPr bwMode="auto">
          <a:xfrm>
            <a:off x="900546" y="976744"/>
            <a:ext cx="1080654" cy="699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 t="8244" r="19770" b="28156"/>
          <a:stretch/>
        </p:blipFill>
        <p:spPr bwMode="auto">
          <a:xfrm>
            <a:off x="852055" y="3581400"/>
            <a:ext cx="1052945" cy="74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" t="13286" r="3191" b="25175"/>
          <a:stretch/>
        </p:blipFill>
        <p:spPr bwMode="auto">
          <a:xfrm>
            <a:off x="852055" y="5181600"/>
            <a:ext cx="745374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0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16719" r="4062" b="26437"/>
          <a:stretch/>
        </p:blipFill>
        <p:spPr bwMode="auto">
          <a:xfrm>
            <a:off x="2989263" y="1945902"/>
            <a:ext cx="5254192" cy="70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11612" r="6594" b="26050"/>
          <a:stretch/>
        </p:blipFill>
        <p:spPr bwMode="auto">
          <a:xfrm>
            <a:off x="977900" y="1960416"/>
            <a:ext cx="3790041" cy="70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8487" r="4556" b="25668"/>
          <a:stretch/>
        </p:blipFill>
        <p:spPr bwMode="auto">
          <a:xfrm>
            <a:off x="977900" y="2796019"/>
            <a:ext cx="7265555" cy="6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15979" r="17012" b="28707"/>
          <a:stretch/>
        </p:blipFill>
        <p:spPr bwMode="auto">
          <a:xfrm>
            <a:off x="1827810" y="2796019"/>
            <a:ext cx="3201389" cy="62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8812" r="5758" b="25078"/>
          <a:stretch/>
        </p:blipFill>
        <p:spPr bwMode="auto">
          <a:xfrm>
            <a:off x="977901" y="3521651"/>
            <a:ext cx="7265556" cy="82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9328" r="17969" b="27502"/>
          <a:stretch/>
        </p:blipFill>
        <p:spPr bwMode="auto">
          <a:xfrm>
            <a:off x="1842655" y="3588327"/>
            <a:ext cx="1891145" cy="60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15128" r="4702" b="30769"/>
          <a:stretch/>
        </p:blipFill>
        <p:spPr bwMode="auto">
          <a:xfrm>
            <a:off x="977900" y="4511674"/>
            <a:ext cx="726555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6" t="16415" r="18869" b="28271"/>
          <a:stretch/>
        </p:blipFill>
        <p:spPr bwMode="auto">
          <a:xfrm>
            <a:off x="3744685" y="4573647"/>
            <a:ext cx="2046515" cy="62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" t="16832" r="3928" b="24382"/>
          <a:stretch/>
        </p:blipFill>
        <p:spPr bwMode="auto">
          <a:xfrm>
            <a:off x="977900" y="5320145"/>
            <a:ext cx="7265555" cy="66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6" t="10772" r="29186" b="29336"/>
          <a:stretch/>
        </p:blipFill>
        <p:spPr bwMode="auto">
          <a:xfrm>
            <a:off x="2542380" y="5307589"/>
            <a:ext cx="1202305" cy="67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" t="16744" r="4449" b="27442"/>
          <a:stretch/>
        </p:blipFill>
        <p:spPr bwMode="auto">
          <a:xfrm>
            <a:off x="977902" y="914400"/>
            <a:ext cx="717549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6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914400"/>
            <a:ext cx="1295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SutonnyMJ" pitchFamily="2" charset="0"/>
              </a:rPr>
              <a:t>التقويم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t="13223" r="30366" b="23306"/>
          <a:stretch/>
        </p:blipFill>
        <p:spPr bwMode="auto">
          <a:xfrm>
            <a:off x="4641273" y="2008909"/>
            <a:ext cx="3588327" cy="4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" r="50000" b="27827"/>
          <a:stretch/>
        </p:blipFill>
        <p:spPr bwMode="auto">
          <a:xfrm>
            <a:off x="4641273" y="2865293"/>
            <a:ext cx="3588328" cy="411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" t="12728" r="19444" b="20276"/>
          <a:stretch/>
        </p:blipFill>
        <p:spPr bwMode="auto">
          <a:xfrm>
            <a:off x="4641272" y="3810000"/>
            <a:ext cx="3588328" cy="5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" t="12728" r="46689" b="20276"/>
          <a:stretch/>
        </p:blipFill>
        <p:spPr bwMode="auto">
          <a:xfrm>
            <a:off x="4641272" y="4876800"/>
            <a:ext cx="358832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5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914400"/>
            <a:ext cx="23622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SutonnyMJ" pitchFamily="2" charset="0"/>
              </a:rPr>
              <a:t>عمل المنزل.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8455" y="2743200"/>
            <a:ext cx="387234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ar-SA" sz="2800" b="1" dirty="0" smtClean="0">
                <a:latin typeface="SutonnyMJ" pitchFamily="2" charset="0"/>
              </a:rPr>
              <a:t>اكتب فقرة مختصرة حب الوطن</a:t>
            </a:r>
            <a:endParaRPr lang="en-US" sz="2800" b="1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Users\Doel-1612i3\Desktop\Utpal_\Picture\flower030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1981200"/>
            <a:ext cx="7315200" cy="396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9851" r="10903" b="31550"/>
          <a:stretch/>
        </p:blipFill>
        <p:spPr bwMode="auto">
          <a:xfrm>
            <a:off x="2757055" y="845127"/>
            <a:ext cx="4336472" cy="98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55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Bevel 2"/>
          <p:cNvSpPr/>
          <p:nvPr/>
        </p:nvSpPr>
        <p:spPr>
          <a:xfrm>
            <a:off x="1219200" y="1143000"/>
            <a:ext cx="6705600" cy="44958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24400" y="1905000"/>
            <a:ext cx="2362200" cy="3178790"/>
            <a:chOff x="4724400" y="1905000"/>
            <a:chExt cx="2362200" cy="3178790"/>
          </a:xfrm>
        </p:grpSpPr>
        <p:sp>
          <p:nvSpPr>
            <p:cNvPr id="7" name="TextBox 6"/>
            <p:cNvSpPr txBox="1"/>
            <p:nvPr/>
          </p:nvSpPr>
          <p:spPr>
            <a:xfrm>
              <a:off x="4724400" y="2590800"/>
              <a:ext cx="2362200" cy="249299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الصف التسع </a:t>
              </a:r>
              <a:r>
                <a:rPr lang="ar-SA" sz="2400" dirty="0" smtClean="0">
                  <a:latin typeface="NikoshBAN" pitchFamily="2" charset="0"/>
                  <a:cs typeface="NikoshBAN" pitchFamily="2" charset="0"/>
                </a:rPr>
                <a:t>اللغةالعربيةالاتصالية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الوحدة  التاسع</a:t>
              </a: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الدرس الاول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ar-SA" sz="2800" dirty="0" smtClean="0">
                  <a:latin typeface="NikoshBAN" pitchFamily="2" charset="0"/>
                  <a:cs typeface="NikoshBAN" pitchFamily="2" charset="0"/>
                </a:rPr>
                <a:t>الوقت: ٤</a:t>
              </a:r>
              <a:r>
                <a:rPr lang="ar-SA" sz="2800" dirty="0" smtClean="0">
                  <a:latin typeface="Arabic Typesetting"/>
                  <a:cs typeface="Arabic Typesetting"/>
                </a:rPr>
                <a:t>٠</a:t>
              </a:r>
              <a:r>
                <a:rPr lang="ar-SA" sz="4400" dirty="0" smtClean="0">
                  <a:latin typeface="Arabic Typesetting"/>
                  <a:cs typeface="Arabic Typesetting"/>
                </a:rPr>
                <a:t> دقائق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0" y="1905000"/>
              <a:ext cx="12954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الدرس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48828" y="838200"/>
            <a:ext cx="3494573" cy="4245590"/>
            <a:chOff x="848828" y="838200"/>
            <a:chExt cx="3494573" cy="42455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828" y="838200"/>
              <a:ext cx="1894372" cy="178714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2743200" y="1981200"/>
              <a:ext cx="1295400" cy="64633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3600" b="1" u="sng" dirty="0" smtClean="0">
                  <a:latin typeface="NikoshBAN" pitchFamily="2" charset="0"/>
                  <a:cs typeface="NikoshBAN" pitchFamily="2" charset="0"/>
                </a:rPr>
                <a:t>المعلم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7" r="6883" b="10507"/>
            <a:stretch/>
          </p:blipFill>
          <p:spPr bwMode="auto">
            <a:xfrm>
              <a:off x="1796014" y="2667000"/>
              <a:ext cx="2547387" cy="2416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3934690" y="838200"/>
            <a:ext cx="1219201" cy="4876800"/>
            <a:chOff x="3934690" y="838200"/>
            <a:chExt cx="1219201" cy="4724400"/>
          </a:xfrm>
        </p:grpSpPr>
        <p:sp>
          <p:nvSpPr>
            <p:cNvPr id="4" name="Minus 3"/>
            <p:cNvSpPr/>
            <p:nvPr/>
          </p:nvSpPr>
          <p:spPr>
            <a:xfrm rot="5400000">
              <a:off x="2171700" y="2857500"/>
              <a:ext cx="4572000" cy="838200"/>
            </a:xfrm>
            <a:prstGeom prst="mathMinu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1" r="23705" b="21122"/>
            <a:stretch/>
          </p:blipFill>
          <p:spPr bwMode="auto">
            <a:xfrm>
              <a:off x="3934690" y="838200"/>
              <a:ext cx="1219201" cy="755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7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4400" y="3429000"/>
            <a:ext cx="7315200" cy="2592779"/>
            <a:chOff x="914400" y="893617"/>
            <a:chExt cx="7315200" cy="28975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893618"/>
              <a:ext cx="3733800" cy="289757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893617"/>
              <a:ext cx="3657600" cy="2897579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r="10201" b="18512"/>
          <a:stretch/>
        </p:blipFill>
        <p:spPr bwMode="auto">
          <a:xfrm>
            <a:off x="2286000" y="52388"/>
            <a:ext cx="4343400" cy="64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8" y="891886"/>
            <a:ext cx="3629892" cy="2537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1886"/>
            <a:ext cx="3657599" cy="242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3" t="16578" r="16753" b="28016"/>
          <a:stretch/>
        </p:blipFill>
        <p:spPr bwMode="auto">
          <a:xfrm>
            <a:off x="1524000" y="2590800"/>
            <a:ext cx="6497842" cy="293023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4" t="14961" r="28374" b="24972"/>
          <a:stretch/>
        </p:blipFill>
        <p:spPr bwMode="auto">
          <a:xfrm>
            <a:off x="2590800" y="949037"/>
            <a:ext cx="4572000" cy="95596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8" r="18247" b="21157"/>
          <a:stretch/>
        </p:blipFill>
        <p:spPr bwMode="auto">
          <a:xfrm>
            <a:off x="4225636" y="4548188"/>
            <a:ext cx="4003964" cy="61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" t="12341" r="8667" b="18898"/>
          <a:stretch/>
        </p:blipFill>
        <p:spPr bwMode="auto">
          <a:xfrm>
            <a:off x="4225636" y="3754582"/>
            <a:ext cx="4003964" cy="5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4985" r="27529" b="22425"/>
          <a:stretch/>
        </p:blipFill>
        <p:spPr bwMode="auto">
          <a:xfrm>
            <a:off x="4225637" y="2937163"/>
            <a:ext cx="4003964" cy="49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13223" r="12558" b="23306"/>
          <a:stretch/>
        </p:blipFill>
        <p:spPr bwMode="auto">
          <a:xfrm>
            <a:off x="4225637" y="1905000"/>
            <a:ext cx="4003964" cy="4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t="14986" r="18247" b="19779"/>
          <a:stretch/>
        </p:blipFill>
        <p:spPr bwMode="auto">
          <a:xfrm>
            <a:off x="2410691" y="914400"/>
            <a:ext cx="3629891" cy="51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87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4" t="7244" r="3189" b="53828"/>
          <a:stretch/>
        </p:blipFill>
        <p:spPr bwMode="auto">
          <a:xfrm>
            <a:off x="914400" y="942110"/>
            <a:ext cx="3810000" cy="42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7" t="8393" r="4010" b="43626"/>
          <a:stretch/>
        </p:blipFill>
        <p:spPr bwMode="auto">
          <a:xfrm>
            <a:off x="949035" y="3588328"/>
            <a:ext cx="3775365" cy="36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914400"/>
            <a:ext cx="3200400" cy="253538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2" t="46171" r="42482" b="14900"/>
          <a:stretch/>
        </p:blipFill>
        <p:spPr bwMode="auto">
          <a:xfrm>
            <a:off x="914400" y="1676400"/>
            <a:ext cx="381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3686" r="49988" b="23291"/>
          <a:stretch/>
        </p:blipFill>
        <p:spPr bwMode="auto">
          <a:xfrm>
            <a:off x="914400" y="4114800"/>
            <a:ext cx="3810000" cy="31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r="4970" b="14011"/>
          <a:stretch/>
        </p:blipFill>
        <p:spPr bwMode="auto">
          <a:xfrm>
            <a:off x="904008" y="2362200"/>
            <a:ext cx="382039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" r="4053" b="12256"/>
          <a:stretch/>
        </p:blipFill>
        <p:spPr bwMode="auto">
          <a:xfrm>
            <a:off x="914400" y="5029200"/>
            <a:ext cx="3886200" cy="74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0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3" t="7695" r="5075" b="50000"/>
          <a:stretch/>
        </p:blipFill>
        <p:spPr bwMode="auto">
          <a:xfrm>
            <a:off x="914400" y="955965"/>
            <a:ext cx="4114799" cy="49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50000" r="47179" b="16296"/>
          <a:stretch/>
        </p:blipFill>
        <p:spPr bwMode="auto">
          <a:xfrm>
            <a:off x="942108" y="1600200"/>
            <a:ext cx="408709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6" t="8808" r="3638" b="50000"/>
          <a:stretch/>
        </p:blipFill>
        <p:spPr bwMode="auto">
          <a:xfrm>
            <a:off x="897730" y="3352800"/>
            <a:ext cx="413146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8683" r="44906" b="17861"/>
          <a:stretch/>
        </p:blipFill>
        <p:spPr bwMode="auto">
          <a:xfrm>
            <a:off x="949035" y="3962400"/>
            <a:ext cx="408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r="3380" b="14999"/>
          <a:stretch/>
        </p:blipFill>
        <p:spPr bwMode="auto">
          <a:xfrm>
            <a:off x="914400" y="2209800"/>
            <a:ext cx="4114800" cy="9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" r="6937" b="12367"/>
          <a:stretch/>
        </p:blipFill>
        <p:spPr bwMode="auto">
          <a:xfrm>
            <a:off x="914400" y="4767264"/>
            <a:ext cx="4114800" cy="8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2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8" r="13804" b="44373"/>
          <a:stretch/>
        </p:blipFill>
        <p:spPr bwMode="auto">
          <a:xfrm>
            <a:off x="969817" y="914401"/>
            <a:ext cx="3830783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2" r="8708" b="48603"/>
          <a:stretch/>
        </p:blipFill>
        <p:spPr bwMode="auto">
          <a:xfrm>
            <a:off x="969817" y="3505200"/>
            <a:ext cx="383078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44373" r="45666" b="11255"/>
          <a:stretch/>
        </p:blipFill>
        <p:spPr bwMode="auto">
          <a:xfrm>
            <a:off x="962891" y="1676400"/>
            <a:ext cx="3837710" cy="49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t="38692" r="39545" b="11307"/>
          <a:stretch/>
        </p:blipFill>
        <p:spPr bwMode="auto">
          <a:xfrm>
            <a:off x="962890" y="4260273"/>
            <a:ext cx="3837709" cy="464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" t="8256" r="4112" b="14011"/>
          <a:stretch/>
        </p:blipFill>
        <p:spPr bwMode="auto">
          <a:xfrm>
            <a:off x="914401" y="2438400"/>
            <a:ext cx="3886200" cy="9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4724" r="5187" b="15188"/>
          <a:stretch/>
        </p:blipFill>
        <p:spPr bwMode="auto">
          <a:xfrm>
            <a:off x="893618" y="5029201"/>
            <a:ext cx="390698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1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135" b="50000"/>
          <a:stretch/>
        </p:blipFill>
        <p:spPr bwMode="auto">
          <a:xfrm>
            <a:off x="914400" y="914401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43575" r="32875" b="12849"/>
          <a:stretch/>
        </p:blipFill>
        <p:spPr bwMode="auto">
          <a:xfrm>
            <a:off x="914400" y="1524000"/>
            <a:ext cx="4038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8" t="1" r="3410" b="49940"/>
          <a:stretch/>
        </p:blipFill>
        <p:spPr bwMode="auto">
          <a:xfrm>
            <a:off x="914400" y="3309142"/>
            <a:ext cx="4038600" cy="42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38752" r="35848" b="11307"/>
          <a:stretch/>
        </p:blipFill>
        <p:spPr bwMode="auto">
          <a:xfrm>
            <a:off x="914400" y="38862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5278" b="12964"/>
          <a:stretch/>
        </p:blipFill>
        <p:spPr bwMode="auto">
          <a:xfrm>
            <a:off x="914401" y="1981200"/>
            <a:ext cx="4038599" cy="10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r="3683" b="11188"/>
          <a:stretch/>
        </p:blipFill>
        <p:spPr bwMode="auto">
          <a:xfrm>
            <a:off x="914400" y="4724401"/>
            <a:ext cx="4038600" cy="1163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5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28</Words>
  <Application>Microsoft Office PowerPoint</Application>
  <PresentationFormat>On-screen Show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Rahman</dc:creator>
  <cp:lastModifiedBy>Tech Point</cp:lastModifiedBy>
  <cp:revision>149</cp:revision>
  <dcterms:created xsi:type="dcterms:W3CDTF">2006-08-16T00:00:00Z</dcterms:created>
  <dcterms:modified xsi:type="dcterms:W3CDTF">2020-09-25T03:12:42Z</dcterms:modified>
</cp:coreProperties>
</file>