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6" r:id="rId2"/>
    <p:sldId id="256" r:id="rId3"/>
    <p:sldId id="264" r:id="rId4"/>
    <p:sldId id="265" r:id="rId5"/>
    <p:sldId id="268" r:id="rId6"/>
    <p:sldId id="257" r:id="rId7"/>
    <p:sldId id="263" r:id="rId8"/>
    <p:sldId id="261" r:id="rId9"/>
    <p:sldId id="269" r:id="rId10"/>
    <p:sldId id="262" r:id="rId11"/>
    <p:sldId id="273" r:id="rId12"/>
    <p:sldId id="270" r:id="rId13"/>
    <p:sldId id="259" r:id="rId14"/>
    <p:sldId id="260" r:id="rId15"/>
    <p:sldId id="271" r:id="rId16"/>
    <p:sldId id="272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858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12/10/2019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12/10/2019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12/10/2019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12/10/2019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gif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7" Type="http://schemas.openxmlformats.org/officeDocument/2006/relationships/image" Target="../media/image40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9.png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jpg"/><Relationship Id="rId3" Type="http://schemas.openxmlformats.org/officeDocument/2006/relationships/image" Target="../media/image41.png"/><Relationship Id="rId7" Type="http://schemas.openxmlformats.org/officeDocument/2006/relationships/image" Target="../media/image45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4.jpg"/><Relationship Id="rId5" Type="http://schemas.openxmlformats.org/officeDocument/2006/relationships/image" Target="../media/image43.jpg"/><Relationship Id="rId4" Type="http://schemas.openxmlformats.org/officeDocument/2006/relationships/image" Target="../media/image4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9.png"/><Relationship Id="rId4" Type="http://schemas.openxmlformats.org/officeDocument/2006/relationships/image" Target="../media/image4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4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jpeg"/><Relationship Id="rId7" Type="http://schemas.openxmlformats.org/officeDocument/2006/relationships/image" Target="../media/image9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jpeg"/><Relationship Id="rId5" Type="http://schemas.openxmlformats.org/officeDocument/2006/relationships/image" Target="../media/image7.png"/><Relationship Id="rId4" Type="http://schemas.openxmlformats.org/officeDocument/2006/relationships/image" Target="../media/image6.png"/><Relationship Id="rId9" Type="http://schemas.openxmlformats.org/officeDocument/2006/relationships/image" Target="../media/image1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jpg"/><Relationship Id="rId4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jpg"/><Relationship Id="rId3" Type="http://schemas.openxmlformats.org/officeDocument/2006/relationships/image" Target="../media/image29.png"/><Relationship Id="rId7" Type="http://schemas.openxmlformats.org/officeDocument/2006/relationships/image" Target="../media/image33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2.jpg"/><Relationship Id="rId5" Type="http://schemas.openxmlformats.org/officeDocument/2006/relationships/image" Target="../media/image31.jpg"/><Relationship Id="rId4" Type="http://schemas.openxmlformats.org/officeDocument/2006/relationships/image" Target="../media/image3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evel 1"/>
          <p:cNvSpPr/>
          <p:nvPr/>
        </p:nvSpPr>
        <p:spPr>
          <a:xfrm>
            <a:off x="0" y="0"/>
            <a:ext cx="9144000" cy="6858000"/>
          </a:xfrm>
          <a:prstGeom prst="bevel">
            <a:avLst/>
          </a:prstGeom>
          <a:blipFill>
            <a:blip r:embed="rId2"/>
            <a:tile tx="0" ty="0" sx="100000" sy="100000" flip="none" algn="tl"/>
          </a:blipFill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79" t="14644" r="5276" b="23564"/>
          <a:stretch/>
        </p:blipFill>
        <p:spPr bwMode="auto">
          <a:xfrm>
            <a:off x="971601" y="836712"/>
            <a:ext cx="7200799" cy="8141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6" name="Group 5"/>
          <p:cNvGrpSpPr/>
          <p:nvPr/>
        </p:nvGrpSpPr>
        <p:grpSpPr>
          <a:xfrm>
            <a:off x="899592" y="1772816"/>
            <a:ext cx="7344816" cy="4176464"/>
            <a:chOff x="899592" y="1772816"/>
            <a:chExt cx="7344816" cy="4176464"/>
          </a:xfrm>
        </p:grpSpPr>
        <p:pic>
          <p:nvPicPr>
            <p:cNvPr id="4" name="Picture 3"/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965" t="8936" r="7794" b="22041"/>
            <a:stretch/>
          </p:blipFill>
          <p:spPr bwMode="auto">
            <a:xfrm>
              <a:off x="899592" y="1772816"/>
              <a:ext cx="7272807" cy="86409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5" name="Picture 4" descr="tenor.gif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99592" y="2636912"/>
              <a:ext cx="7344816" cy="33123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4779803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evel 1"/>
          <p:cNvSpPr/>
          <p:nvPr/>
        </p:nvSpPr>
        <p:spPr>
          <a:xfrm>
            <a:off x="0" y="0"/>
            <a:ext cx="9144000" cy="6858000"/>
          </a:xfrm>
          <a:prstGeom prst="bevel">
            <a:avLst/>
          </a:prstGeom>
          <a:blipFill>
            <a:blip r:embed="rId2"/>
            <a:tile tx="0" ty="0" sx="100000" sy="100000" flip="none" algn="tl"/>
          </a:blipFill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914400"/>
            <a:ext cx="7520710" cy="1073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1987551"/>
            <a:ext cx="7315200" cy="40322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16199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evel 1"/>
          <p:cNvSpPr/>
          <p:nvPr/>
        </p:nvSpPr>
        <p:spPr>
          <a:xfrm>
            <a:off x="0" y="0"/>
            <a:ext cx="9144000" cy="6858000"/>
          </a:xfrm>
          <a:prstGeom prst="bevel">
            <a:avLst/>
          </a:prstGeom>
          <a:blipFill>
            <a:blip r:embed="rId2"/>
            <a:tile tx="0" ty="0" sx="100000" sy="100000" flip="none" algn="tl"/>
          </a:blipFill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3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1981200"/>
            <a:ext cx="7509165" cy="9351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914400"/>
            <a:ext cx="7509165" cy="1073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2971800"/>
            <a:ext cx="5257801" cy="768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3657601"/>
            <a:ext cx="7329056" cy="1295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5029200"/>
            <a:ext cx="7470775" cy="83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226026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evel 1"/>
          <p:cNvSpPr/>
          <p:nvPr/>
        </p:nvSpPr>
        <p:spPr>
          <a:xfrm>
            <a:off x="0" y="0"/>
            <a:ext cx="9144000" cy="6858000"/>
          </a:xfrm>
          <a:prstGeom prst="bevel">
            <a:avLst/>
          </a:prstGeom>
          <a:blipFill>
            <a:blip r:embed="rId2"/>
            <a:tile tx="0" ty="0" sx="100000" sy="100000" flip="none" algn="tl"/>
          </a:blipFill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3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8305799" cy="121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199" y="5791200"/>
            <a:ext cx="7205663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496"/>
          <a:stretch/>
        </p:blipFill>
        <p:spPr>
          <a:xfrm>
            <a:off x="892317" y="1143001"/>
            <a:ext cx="3880873" cy="251459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3190" y="1143000"/>
            <a:ext cx="3532609" cy="251459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2316" y="3660577"/>
            <a:ext cx="3880873" cy="213062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3189" y="3429000"/>
            <a:ext cx="3532610" cy="2362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49986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evel 1"/>
          <p:cNvSpPr/>
          <p:nvPr/>
        </p:nvSpPr>
        <p:spPr>
          <a:xfrm>
            <a:off x="0" y="0"/>
            <a:ext cx="9144000" cy="6858000"/>
          </a:xfrm>
          <a:prstGeom prst="bevel">
            <a:avLst/>
          </a:prstGeom>
          <a:blipFill>
            <a:blip r:embed="rId2"/>
            <a:tile tx="0" ty="0" sx="100000" sy="100000" flip="none" algn="tl"/>
          </a:blipFill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914400"/>
            <a:ext cx="7489825" cy="1073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8254" y="2438400"/>
            <a:ext cx="7391401" cy="1073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4038600"/>
            <a:ext cx="746760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103572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evel 1"/>
          <p:cNvSpPr/>
          <p:nvPr/>
        </p:nvSpPr>
        <p:spPr>
          <a:xfrm>
            <a:off x="0" y="0"/>
            <a:ext cx="9144000" cy="6858000"/>
          </a:xfrm>
          <a:prstGeom prst="bevel">
            <a:avLst/>
          </a:prstGeom>
          <a:blipFill>
            <a:blip r:embed="rId2"/>
            <a:tile tx="0" ty="0" sx="100000" sy="100000" flip="none" algn="tl"/>
          </a:blipFill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Bevel 2"/>
          <p:cNvSpPr/>
          <p:nvPr/>
        </p:nvSpPr>
        <p:spPr>
          <a:xfrm>
            <a:off x="3429000" y="76200"/>
            <a:ext cx="2133600" cy="762000"/>
          </a:xfrm>
          <a:prstGeom prst="bevel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ar-SA" sz="5400" b="1" dirty="0" smtClean="0">
                <a:solidFill>
                  <a:schemeClr val="tx1"/>
                </a:solidFill>
                <a:latin typeface="SutonnyMJ" pitchFamily="2" charset="0"/>
                <a:cs typeface="Arial" pitchFamily="34" charset="0"/>
              </a:rPr>
              <a:t>التقويم</a:t>
            </a:r>
            <a:endParaRPr lang="en-US" sz="5400" b="1" dirty="0">
              <a:solidFill>
                <a:schemeClr val="tx1"/>
              </a:solidFill>
              <a:latin typeface="SutonnyMJ" pitchFamily="2" charset="0"/>
              <a:cs typeface="Arial" pitchFamily="34" charset="0"/>
            </a:endParaRPr>
          </a:p>
        </p:txBody>
      </p:sp>
      <p:sp>
        <p:nvSpPr>
          <p:cNvPr id="4" name="Bevel 3"/>
          <p:cNvSpPr/>
          <p:nvPr/>
        </p:nvSpPr>
        <p:spPr>
          <a:xfrm>
            <a:off x="1905000" y="3352800"/>
            <a:ext cx="6324600" cy="990600"/>
          </a:xfrm>
          <a:prstGeom prst="bevel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ar-SA" sz="3600" b="1" dirty="0" smtClean="0">
                <a:solidFill>
                  <a:schemeClr val="tx1"/>
                </a:solidFill>
                <a:latin typeface="SutonnyMJ" pitchFamily="2" charset="0"/>
                <a:cs typeface="Arial" pitchFamily="34" charset="0"/>
              </a:rPr>
              <a:t>ما هى اماكن التى اراد ابراهيم زيارتها ؟</a:t>
            </a:r>
            <a:endParaRPr lang="en-US" sz="3600" b="1" dirty="0">
              <a:solidFill>
                <a:schemeClr val="tx1"/>
              </a:solidFill>
              <a:latin typeface="SutonnyMJ" pitchFamily="2" charset="0"/>
              <a:cs typeface="Arial" pitchFamily="34" charset="0"/>
            </a:endParaRPr>
          </a:p>
        </p:txBody>
      </p:sp>
      <p:sp>
        <p:nvSpPr>
          <p:cNvPr id="5" name="Bevel 4"/>
          <p:cNvSpPr/>
          <p:nvPr/>
        </p:nvSpPr>
        <p:spPr>
          <a:xfrm>
            <a:off x="3886200" y="2133600"/>
            <a:ext cx="4343400" cy="990600"/>
          </a:xfrm>
          <a:prstGeom prst="bevel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ar-SA" sz="3600" b="1" dirty="0" smtClean="0">
                <a:solidFill>
                  <a:schemeClr val="tx1"/>
                </a:solidFill>
                <a:latin typeface="SutonnyMJ" pitchFamily="2" charset="0"/>
                <a:cs typeface="Arial" pitchFamily="34" charset="0"/>
              </a:rPr>
              <a:t>اين وقع النصب التذكارى؟</a:t>
            </a:r>
            <a:endParaRPr lang="en-US" sz="3600" b="1" dirty="0">
              <a:solidFill>
                <a:schemeClr val="tx1"/>
              </a:solidFill>
              <a:latin typeface="SutonnyMJ" pitchFamily="2" charset="0"/>
              <a:cs typeface="Arial" pitchFamily="34" charset="0"/>
            </a:endParaRPr>
          </a:p>
        </p:txBody>
      </p:sp>
      <p:sp>
        <p:nvSpPr>
          <p:cNvPr id="6" name="Bevel 5"/>
          <p:cNvSpPr/>
          <p:nvPr/>
        </p:nvSpPr>
        <p:spPr>
          <a:xfrm>
            <a:off x="3886200" y="914400"/>
            <a:ext cx="4343400" cy="990600"/>
          </a:xfrm>
          <a:prstGeom prst="bevel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ar-SA" sz="3600" b="1" dirty="0" smtClean="0">
                <a:solidFill>
                  <a:schemeClr val="tx1"/>
                </a:solidFill>
                <a:latin typeface="SutonnyMJ" pitchFamily="2" charset="0"/>
                <a:cs typeface="Arial" pitchFamily="34" charset="0"/>
              </a:rPr>
              <a:t>من أسس حضن لال باغ ؟</a:t>
            </a:r>
            <a:endParaRPr lang="en-US" sz="3600" b="1" dirty="0">
              <a:solidFill>
                <a:schemeClr val="tx1"/>
              </a:solidFill>
              <a:latin typeface="SutonnyMJ" pitchFamily="2" charset="0"/>
              <a:cs typeface="Arial" pitchFamily="34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4648200"/>
            <a:ext cx="7356765" cy="1073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045187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evel 1"/>
          <p:cNvSpPr/>
          <p:nvPr/>
        </p:nvSpPr>
        <p:spPr>
          <a:xfrm>
            <a:off x="0" y="0"/>
            <a:ext cx="9144000" cy="6858000"/>
          </a:xfrm>
          <a:prstGeom prst="bevel">
            <a:avLst/>
          </a:prstGeom>
          <a:blipFill>
            <a:blip r:embed="rId2"/>
            <a:tile tx="0" ty="0" sx="100000" sy="100000" flip="none" algn="tl"/>
          </a:blipFill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92" t="9381" r="2657" b="20400"/>
          <a:stretch/>
        </p:blipFill>
        <p:spPr bwMode="auto">
          <a:xfrm>
            <a:off x="914400" y="2667000"/>
            <a:ext cx="7391400" cy="8728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08" t="16467" r="9553" b="27547"/>
          <a:stretch/>
        </p:blipFill>
        <p:spPr bwMode="auto">
          <a:xfrm>
            <a:off x="2701636" y="886691"/>
            <a:ext cx="3574473" cy="9421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145955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evel 1"/>
          <p:cNvSpPr/>
          <p:nvPr/>
        </p:nvSpPr>
        <p:spPr>
          <a:xfrm>
            <a:off x="0" y="0"/>
            <a:ext cx="9144000" cy="6858000"/>
          </a:xfrm>
          <a:prstGeom prst="bevel">
            <a:avLst/>
          </a:prstGeom>
          <a:blipFill>
            <a:blip r:embed="rId2"/>
            <a:tile tx="0" ty="0" sx="100000" sy="100000" flip="none" algn="tl"/>
          </a:blipFill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3" name="Group 2"/>
          <p:cNvGrpSpPr/>
          <p:nvPr/>
        </p:nvGrpSpPr>
        <p:grpSpPr>
          <a:xfrm>
            <a:off x="876300" y="914400"/>
            <a:ext cx="7391400" cy="5029200"/>
            <a:chOff x="876300" y="914400"/>
            <a:chExt cx="7391400" cy="5029200"/>
          </a:xfrm>
        </p:grpSpPr>
        <p:pic>
          <p:nvPicPr>
            <p:cNvPr id="4" name="Picture 6" descr="giphy(3).gif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876300" y="1981200"/>
              <a:ext cx="7391400" cy="3962400"/>
            </a:xfrm>
            <a:prstGeom prst="rect">
              <a:avLst/>
            </a:prstGeom>
          </p:spPr>
        </p:pic>
        <p:pic>
          <p:nvPicPr>
            <p:cNvPr id="5" name="Picture 2"/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445" t="15231" r="24731" b="28293"/>
            <a:stretch/>
          </p:blipFill>
          <p:spPr bwMode="auto">
            <a:xfrm>
              <a:off x="876300" y="914400"/>
              <a:ext cx="7391399" cy="9906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0484390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Bevel 3"/>
          <p:cNvSpPr/>
          <p:nvPr/>
        </p:nvSpPr>
        <p:spPr>
          <a:xfrm>
            <a:off x="0" y="0"/>
            <a:ext cx="9144000" cy="6858000"/>
          </a:xfrm>
          <a:prstGeom prst="bevel">
            <a:avLst/>
          </a:prstGeom>
          <a:blipFill>
            <a:blip r:embed="rId2"/>
            <a:tile tx="0" ty="0" sx="100000" sy="100000" flip="none" algn="tl"/>
          </a:blipFill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Bevel 4"/>
          <p:cNvSpPr/>
          <p:nvPr/>
        </p:nvSpPr>
        <p:spPr>
          <a:xfrm>
            <a:off x="1371600" y="1143000"/>
            <a:ext cx="6705600" cy="4495800"/>
          </a:xfrm>
          <a:prstGeom prst="bevel">
            <a:avLst/>
          </a:prstGeom>
          <a:blipFill>
            <a:blip r:embed="rId2"/>
            <a:tile tx="0" ty="0" sx="100000" sy="100000" flip="none" algn="tl"/>
          </a:blipFill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2" name="Group 1"/>
          <p:cNvGrpSpPr/>
          <p:nvPr/>
        </p:nvGrpSpPr>
        <p:grpSpPr>
          <a:xfrm>
            <a:off x="1447800" y="1143000"/>
            <a:ext cx="3193473" cy="3886200"/>
            <a:chOff x="1447800" y="1143000"/>
            <a:chExt cx="3193473" cy="3886200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47800" y="1143000"/>
              <a:ext cx="1342572" cy="1432077"/>
            </a:xfrm>
            <a:prstGeom prst="ellipse">
              <a:avLst/>
            </a:prstGeom>
            <a:ln w="63500" cap="rnd">
              <a:solidFill>
                <a:srgbClr val="333333"/>
              </a:solidFill>
            </a:ln>
            <a:effectLst>
              <a:outerShdw blurRad="381000" dist="292100" dir="5400000" sx="-80000" sy="-18000" rotWithShape="0">
                <a:srgbClr val="000000">
                  <a:alpha val="22000"/>
                </a:srgbClr>
              </a:outerShdw>
            </a:effectLst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</p:spPr>
        </p:pic>
        <p:pic>
          <p:nvPicPr>
            <p:cNvPr id="8" name="Picture 4"/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542" r="8421" b="8537"/>
            <a:stretch/>
          </p:blipFill>
          <p:spPr bwMode="auto">
            <a:xfrm>
              <a:off x="2028373" y="2575077"/>
              <a:ext cx="2612900" cy="245412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9" name="Picture 6"/>
            <p:cNvPicPr>
              <a:picLocks noChangeAspect="1" noChangeArrowheads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20852" b="26673"/>
            <a:stretch/>
          </p:blipFill>
          <p:spPr bwMode="auto">
            <a:xfrm>
              <a:off x="2835297" y="1768985"/>
              <a:ext cx="1354503" cy="70658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10" name="Group 9"/>
          <p:cNvGrpSpPr/>
          <p:nvPr/>
        </p:nvGrpSpPr>
        <p:grpSpPr>
          <a:xfrm>
            <a:off x="4876800" y="1427017"/>
            <a:ext cx="2438400" cy="3656773"/>
            <a:chOff x="4724400" y="1427017"/>
            <a:chExt cx="2438400" cy="3656773"/>
          </a:xfrm>
        </p:grpSpPr>
        <p:sp>
          <p:nvSpPr>
            <p:cNvPr id="11" name="TextBox 10"/>
            <p:cNvSpPr txBox="1"/>
            <p:nvPr/>
          </p:nvSpPr>
          <p:spPr>
            <a:xfrm>
              <a:off x="4724400" y="2590800"/>
              <a:ext cx="2438400" cy="2492990"/>
            </a:xfrm>
            <a:prstGeom prst="rect">
              <a:avLst/>
            </a:prstGeom>
            <a:blipFill>
              <a:blip r:embed="rId6"/>
              <a:tile tx="0" ty="0" sx="100000" sy="100000" flip="none" algn="tl"/>
            </a:blipFill>
          </p:spPr>
          <p:txBody>
            <a:bodyPr wrap="square" rtlCol="0">
              <a:spAutoFit/>
            </a:bodyPr>
            <a:lstStyle/>
            <a:p>
              <a:r>
                <a:rPr lang="bn-BD" sz="2800" dirty="0" smtClean="0">
                  <a:latin typeface="NikoshBAN" pitchFamily="2" charset="0"/>
                  <a:cs typeface="NikoshBAN" pitchFamily="2" charset="0"/>
                </a:rPr>
                <a:t>  </a:t>
              </a:r>
              <a:r>
                <a:rPr lang="ar-SA" sz="2800" dirty="0" smtClean="0">
                  <a:latin typeface="NikoshBAN" pitchFamily="2" charset="0"/>
                  <a:cs typeface="NikoshBAN" pitchFamily="2" charset="0"/>
                </a:rPr>
                <a:t>الصف التسع </a:t>
              </a:r>
              <a:r>
                <a:rPr lang="ar-SA" sz="2400" dirty="0" smtClean="0">
                  <a:latin typeface="NikoshBAN" pitchFamily="2" charset="0"/>
                  <a:cs typeface="NikoshBAN" pitchFamily="2" charset="0"/>
                </a:rPr>
                <a:t>اللغةالعربيةالاتصالية</a:t>
              </a:r>
              <a:r>
                <a:rPr lang="bn-BD" sz="2800" dirty="0" smtClean="0">
                  <a:latin typeface="NikoshBAN" pitchFamily="2" charset="0"/>
                  <a:cs typeface="NikoshBAN" pitchFamily="2" charset="0"/>
                </a:rPr>
                <a:t> </a:t>
              </a:r>
            </a:p>
            <a:p>
              <a:r>
                <a:rPr lang="ar-SA" sz="2800" dirty="0" smtClean="0">
                  <a:latin typeface="NikoshBAN" pitchFamily="2" charset="0"/>
                  <a:cs typeface="NikoshBAN" pitchFamily="2" charset="0"/>
                </a:rPr>
                <a:t>الوحدة  التاسع</a:t>
              </a:r>
            </a:p>
            <a:p>
              <a:r>
                <a:rPr lang="ar-SA" sz="2800" dirty="0" smtClean="0">
                  <a:latin typeface="NikoshBAN" pitchFamily="2" charset="0"/>
                  <a:cs typeface="NikoshBAN" pitchFamily="2" charset="0"/>
                </a:rPr>
                <a:t>الدرس الاول </a:t>
              </a:r>
              <a:r>
                <a:rPr lang="bn-BD" sz="28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ar-SA" sz="2800" dirty="0" smtClean="0">
                  <a:latin typeface="NikoshBAN" pitchFamily="2" charset="0"/>
                  <a:cs typeface="NikoshBAN" pitchFamily="2" charset="0"/>
                </a:rPr>
                <a:t> </a:t>
              </a:r>
              <a:endParaRPr lang="bn-BD" sz="2800" dirty="0" smtClean="0">
                <a:latin typeface="NikoshBAN" pitchFamily="2" charset="0"/>
                <a:cs typeface="NikoshBAN" pitchFamily="2" charset="0"/>
              </a:endParaRPr>
            </a:p>
            <a:p>
              <a:r>
                <a:rPr lang="ar-SA" sz="2800" dirty="0" smtClean="0">
                  <a:latin typeface="NikoshBAN" pitchFamily="2" charset="0"/>
                  <a:cs typeface="NikoshBAN" pitchFamily="2" charset="0"/>
                </a:rPr>
                <a:t>الوقت: ٤</a:t>
              </a:r>
              <a:r>
                <a:rPr lang="ar-SA" sz="2800" dirty="0" smtClean="0">
                  <a:latin typeface="Arabic Typesetting"/>
                  <a:cs typeface="Arabic Typesetting"/>
                </a:rPr>
                <a:t>٠</a:t>
              </a:r>
              <a:r>
                <a:rPr lang="ar-SA" sz="4400" dirty="0" smtClean="0">
                  <a:latin typeface="Arabic Typesetting"/>
                  <a:cs typeface="Arabic Typesetting"/>
                </a:rPr>
                <a:t> دقائق</a:t>
              </a:r>
              <a:r>
                <a:rPr lang="bn-BD" sz="2800" dirty="0" smtClean="0">
                  <a:latin typeface="NikoshBAN" pitchFamily="2" charset="0"/>
                  <a:cs typeface="NikoshBAN" pitchFamily="2" charset="0"/>
                </a:rPr>
                <a:t> </a:t>
              </a:r>
              <a:endParaRPr lang="en-US" sz="2800" dirty="0">
                <a:latin typeface="NikoshBAN" pitchFamily="2" charset="0"/>
                <a:cs typeface="NikoshBAN" pitchFamily="2" charset="0"/>
              </a:endParaRPr>
            </a:p>
          </p:txBody>
        </p:sp>
        <p:pic>
          <p:nvPicPr>
            <p:cNvPr id="12" name="Picture 7"/>
            <p:cNvPicPr>
              <a:picLocks noChangeAspect="1" noChangeArrowheads="1"/>
            </p:cNvPicPr>
            <p:nvPr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861" t="13750" r="17754" b="24016"/>
            <a:stretch/>
          </p:blipFill>
          <p:spPr bwMode="auto">
            <a:xfrm>
              <a:off x="5486400" y="1427017"/>
              <a:ext cx="1288474" cy="59574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13" name="Group 12"/>
          <p:cNvGrpSpPr/>
          <p:nvPr/>
        </p:nvGrpSpPr>
        <p:grpSpPr>
          <a:xfrm>
            <a:off x="3962400" y="1143000"/>
            <a:ext cx="1357746" cy="3886201"/>
            <a:chOff x="3810000" y="1143000"/>
            <a:chExt cx="1357746" cy="3886201"/>
          </a:xfrm>
        </p:grpSpPr>
        <p:pic>
          <p:nvPicPr>
            <p:cNvPr id="14" name="Picture 5"/>
            <p:cNvPicPr>
              <a:picLocks noChangeAspect="1" noChangeArrowheads="1"/>
            </p:cNvPicPr>
            <p:nvPr/>
          </p:nvPicPr>
          <p:blipFill rotWithShape="1"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0575" t="10282" r="18071" b="22056"/>
            <a:stretch/>
          </p:blipFill>
          <p:spPr bwMode="auto">
            <a:xfrm>
              <a:off x="3810000" y="1143000"/>
              <a:ext cx="1357746" cy="6477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5" name="Picture 8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16130" y="1724891"/>
              <a:ext cx="155870" cy="33043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2248870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evel 1"/>
          <p:cNvSpPr/>
          <p:nvPr/>
        </p:nvSpPr>
        <p:spPr>
          <a:xfrm>
            <a:off x="0" y="0"/>
            <a:ext cx="9144000" cy="6858000"/>
          </a:xfrm>
          <a:prstGeom prst="bevel">
            <a:avLst/>
          </a:prstGeom>
          <a:blipFill>
            <a:blip r:embed="rId2"/>
            <a:tile tx="0" ty="0" sx="100000" sy="100000" flip="none" algn="tl"/>
          </a:blipFill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Bevel 2"/>
          <p:cNvSpPr/>
          <p:nvPr/>
        </p:nvSpPr>
        <p:spPr>
          <a:xfrm>
            <a:off x="2057400" y="0"/>
            <a:ext cx="4724400" cy="838200"/>
          </a:xfrm>
          <a:prstGeom prst="bevel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ar-SA" sz="4400" b="1" dirty="0" smtClean="0">
                <a:solidFill>
                  <a:schemeClr val="tx1"/>
                </a:solidFill>
                <a:latin typeface="SutonnyMJ" pitchFamily="2" charset="0"/>
                <a:cs typeface="Arial" pitchFamily="34" charset="0"/>
              </a:rPr>
              <a:t>انظروا الى صورة الاتية</a:t>
            </a:r>
            <a:endParaRPr lang="en-US" sz="4400" b="1" dirty="0">
              <a:solidFill>
                <a:schemeClr val="tx1"/>
              </a:solidFill>
              <a:latin typeface="SutonnyMJ" pitchFamily="2" charset="0"/>
              <a:cs typeface="Arial" pitchFamily="34" charset="0"/>
            </a:endParaRPr>
          </a:p>
        </p:txBody>
      </p:sp>
      <p:sp>
        <p:nvSpPr>
          <p:cNvPr id="4" name="Bevel 3"/>
          <p:cNvSpPr/>
          <p:nvPr/>
        </p:nvSpPr>
        <p:spPr>
          <a:xfrm>
            <a:off x="3467100" y="6019799"/>
            <a:ext cx="2209800" cy="789709"/>
          </a:xfrm>
          <a:prstGeom prst="bevel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ar-SA" sz="4400" b="1" dirty="0" smtClean="0">
                <a:solidFill>
                  <a:schemeClr val="tx1"/>
                </a:solidFill>
                <a:latin typeface="SutonnyMJ" pitchFamily="2" charset="0"/>
                <a:cs typeface="Arial" pitchFamily="34" charset="0"/>
              </a:rPr>
              <a:t>ما ترون </a:t>
            </a:r>
            <a:endParaRPr lang="en-US" sz="4400" b="1" dirty="0">
              <a:solidFill>
                <a:schemeClr val="tx1"/>
              </a:solidFill>
              <a:latin typeface="SutonnyMJ" pitchFamily="2" charset="0"/>
              <a:cs typeface="Arial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914400"/>
            <a:ext cx="7315200" cy="502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59087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evel 1"/>
          <p:cNvSpPr/>
          <p:nvPr/>
        </p:nvSpPr>
        <p:spPr>
          <a:xfrm>
            <a:off x="0" y="0"/>
            <a:ext cx="9144000" cy="6858000"/>
          </a:xfrm>
          <a:prstGeom prst="bevel">
            <a:avLst/>
          </a:prstGeom>
          <a:blipFill>
            <a:blip r:embed="rId2"/>
            <a:tile tx="0" ty="0" sx="100000" sy="100000" flip="none" algn="tl"/>
          </a:blipFill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78" t="9506" r="9734" b="21690"/>
          <a:stretch/>
        </p:blipFill>
        <p:spPr bwMode="auto">
          <a:xfrm>
            <a:off x="2570018" y="-55417"/>
            <a:ext cx="3983182" cy="9698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3" name="Group 2"/>
          <p:cNvGrpSpPr/>
          <p:nvPr/>
        </p:nvGrpSpPr>
        <p:grpSpPr>
          <a:xfrm>
            <a:off x="914400" y="949035"/>
            <a:ext cx="7315200" cy="4994565"/>
            <a:chOff x="914400" y="949035"/>
            <a:chExt cx="7315200" cy="4994565"/>
          </a:xfrm>
        </p:grpSpPr>
        <p:pic>
          <p:nvPicPr>
            <p:cNvPr id="3074" name="Picture 2"/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303" t="14185" r="3079" b="25711"/>
            <a:stretch/>
          </p:blipFill>
          <p:spPr bwMode="auto">
            <a:xfrm>
              <a:off x="914400" y="949035"/>
              <a:ext cx="7315200" cy="136467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14400" y="2424111"/>
              <a:ext cx="7315200" cy="351948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5420883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evel 1"/>
          <p:cNvSpPr/>
          <p:nvPr/>
        </p:nvSpPr>
        <p:spPr>
          <a:xfrm>
            <a:off x="0" y="0"/>
            <a:ext cx="9144000" cy="6858000"/>
          </a:xfrm>
          <a:prstGeom prst="bevel">
            <a:avLst/>
          </a:prstGeom>
          <a:blipFill>
            <a:blip r:embed="rId2"/>
            <a:tile tx="0" ty="0" sx="100000" sy="100000" flip="none" algn="tl"/>
          </a:blipFill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Bevel 2"/>
          <p:cNvSpPr/>
          <p:nvPr/>
        </p:nvSpPr>
        <p:spPr>
          <a:xfrm>
            <a:off x="1676400" y="914400"/>
            <a:ext cx="6019800" cy="990600"/>
          </a:xfrm>
          <a:prstGeom prst="bevel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ar-SA" sz="4000" b="1" dirty="0" smtClean="0">
                <a:solidFill>
                  <a:schemeClr val="tx1"/>
                </a:solidFill>
                <a:latin typeface="SutonnyMJ" pitchFamily="2" charset="0"/>
                <a:cs typeface="Arial" pitchFamily="34" charset="0"/>
              </a:rPr>
              <a:t>يستطيع الطلاب فى نهاية الدرس -</a:t>
            </a:r>
            <a:endParaRPr lang="en-US" sz="4000" b="1" dirty="0">
              <a:solidFill>
                <a:schemeClr val="tx1"/>
              </a:solidFill>
              <a:latin typeface="SutonnyMJ" pitchFamily="2" charset="0"/>
              <a:cs typeface="Arial" pitchFamily="34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6600" y="4803775"/>
            <a:ext cx="7669213" cy="1139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6600" y="3505200"/>
            <a:ext cx="7669213" cy="1139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7" name="Group 6"/>
          <p:cNvGrpSpPr/>
          <p:nvPr/>
        </p:nvGrpSpPr>
        <p:grpSpPr>
          <a:xfrm>
            <a:off x="1219200" y="2133600"/>
            <a:ext cx="7183580" cy="1139825"/>
            <a:chOff x="1447800" y="2133600"/>
            <a:chExt cx="7183580" cy="1139825"/>
          </a:xfrm>
        </p:grpSpPr>
        <p:pic>
          <p:nvPicPr>
            <p:cNvPr id="4100" name="Picture 4"/>
            <p:cNvPicPr>
              <a:picLocks noChangeAspect="1" noChangeArrowheads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749"/>
            <a:stretch/>
          </p:blipFill>
          <p:spPr bwMode="auto">
            <a:xfrm>
              <a:off x="1447800" y="2133600"/>
              <a:ext cx="6814127" cy="11398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0" name="Picture 3"/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5203"/>
            <a:stretch/>
          </p:blipFill>
          <p:spPr bwMode="auto">
            <a:xfrm>
              <a:off x="8263512" y="2133600"/>
              <a:ext cx="367868" cy="11398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4109112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evel 1"/>
          <p:cNvSpPr/>
          <p:nvPr/>
        </p:nvSpPr>
        <p:spPr>
          <a:xfrm>
            <a:off x="0" y="0"/>
            <a:ext cx="9144000" cy="6858000"/>
          </a:xfrm>
          <a:prstGeom prst="bevel">
            <a:avLst/>
          </a:prstGeom>
          <a:blipFill>
            <a:blip r:embed="rId2"/>
            <a:tile tx="0" ty="0" sx="100000" sy="100000" flip="none" algn="tl"/>
          </a:blipFill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5576" y="990600"/>
            <a:ext cx="6949498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5575" y="2209800"/>
            <a:ext cx="6956425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5576" y="3651250"/>
            <a:ext cx="6956424" cy="1073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5576" y="4946650"/>
            <a:ext cx="6956424" cy="1073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799" y="152400"/>
            <a:ext cx="4191001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938981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evel 1"/>
          <p:cNvSpPr/>
          <p:nvPr/>
        </p:nvSpPr>
        <p:spPr>
          <a:xfrm>
            <a:off x="0" y="0"/>
            <a:ext cx="9144000" cy="6858000"/>
          </a:xfrm>
          <a:prstGeom prst="bevel">
            <a:avLst/>
          </a:prstGeom>
          <a:blipFill>
            <a:blip r:embed="rId2"/>
            <a:tile tx="0" ty="0" sx="100000" sy="100000" flip="none" algn="tl"/>
          </a:blipFill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1035" y="984250"/>
            <a:ext cx="6705600" cy="1073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1036" y="2965450"/>
            <a:ext cx="6610498" cy="1073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1035" y="4572000"/>
            <a:ext cx="6643256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242786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evel 1"/>
          <p:cNvSpPr/>
          <p:nvPr/>
        </p:nvSpPr>
        <p:spPr>
          <a:xfrm>
            <a:off x="0" y="0"/>
            <a:ext cx="9144000" cy="6858000"/>
          </a:xfrm>
          <a:prstGeom prst="bevel">
            <a:avLst/>
          </a:prstGeom>
          <a:blipFill>
            <a:blip r:embed="rId2"/>
            <a:tile tx="0" ty="0" sx="100000" sy="100000" flip="none" algn="tl"/>
          </a:blipFill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2743200"/>
            <a:ext cx="7264400" cy="1073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4648200"/>
            <a:ext cx="7333675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31" t="10031" b="17520"/>
          <a:stretch/>
        </p:blipFill>
        <p:spPr bwMode="auto">
          <a:xfrm>
            <a:off x="1143000" y="1191491"/>
            <a:ext cx="7162800" cy="9005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313256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evel 1"/>
          <p:cNvSpPr/>
          <p:nvPr/>
        </p:nvSpPr>
        <p:spPr>
          <a:xfrm>
            <a:off x="0" y="0"/>
            <a:ext cx="9144000" cy="6858000"/>
          </a:xfrm>
          <a:prstGeom prst="bevel">
            <a:avLst/>
          </a:prstGeom>
          <a:blipFill>
            <a:blip r:embed="rId2"/>
            <a:tile tx="0" ty="0" sx="100000" sy="100000" flip="none" algn="tl"/>
          </a:blipFill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3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199" y="0"/>
            <a:ext cx="7620001" cy="137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4888" y="6019800"/>
            <a:ext cx="7132637" cy="841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7405" y="3657598"/>
            <a:ext cx="3733801" cy="238991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3657599"/>
            <a:ext cx="3650875" cy="2277560"/>
          </a:xfrm>
          <a:prstGeom prst="rect">
            <a:avLst/>
          </a:prstGeom>
        </p:spPr>
      </p:pic>
      <p:grpSp>
        <p:nvGrpSpPr>
          <p:cNvPr id="8" name="Group 7"/>
          <p:cNvGrpSpPr/>
          <p:nvPr/>
        </p:nvGrpSpPr>
        <p:grpSpPr>
          <a:xfrm>
            <a:off x="838200" y="1295399"/>
            <a:ext cx="7434263" cy="2362200"/>
            <a:chOff x="838200" y="1295399"/>
            <a:chExt cx="7434263" cy="2362200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38200" y="1295399"/>
              <a:ext cx="3876128" cy="2362199"/>
            </a:xfrm>
            <a:prstGeom prst="rect">
              <a:avLst/>
            </a:prstGeom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14327" y="1295400"/>
              <a:ext cx="3558136" cy="236219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018611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173</TotalTime>
  <Words>44</Words>
  <Application>Microsoft Office PowerPoint</Application>
  <PresentationFormat>On-screen Show (4:3)</PresentationFormat>
  <Paragraphs>11</Paragraphs>
  <Slides>16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Abdur Rahman</dc:creator>
  <cp:lastModifiedBy>Tech Point</cp:lastModifiedBy>
  <cp:revision>134</cp:revision>
  <dcterms:created xsi:type="dcterms:W3CDTF">2006-08-16T00:00:00Z</dcterms:created>
  <dcterms:modified xsi:type="dcterms:W3CDTF">2019-12-10T12:11:27Z</dcterms:modified>
</cp:coreProperties>
</file>