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67" r:id="rId4"/>
    <p:sldId id="268" r:id="rId5"/>
    <p:sldId id="270" r:id="rId6"/>
    <p:sldId id="272" r:id="rId7"/>
    <p:sldId id="278" r:id="rId8"/>
    <p:sldId id="271" r:id="rId9"/>
    <p:sldId id="273" r:id="rId10"/>
    <p:sldId id="274" r:id="rId11"/>
    <p:sldId id="279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2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5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6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2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7AF6-FECB-4F4D-BE5F-F28A76E2301A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8BAC-92F4-49F4-B76E-5FE022D67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14400" y="1530928"/>
            <a:ext cx="7315200" cy="4436917"/>
            <a:chOff x="914400" y="1530928"/>
            <a:chExt cx="7315200" cy="4436917"/>
          </a:xfrm>
        </p:grpSpPr>
        <p:pic>
          <p:nvPicPr>
            <p:cNvPr id="8" name="Picture 7" descr="tenor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09800"/>
              <a:ext cx="7315200" cy="375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5" t="11778" r="4807" b="25801"/>
            <a:stretch/>
          </p:blipFill>
          <p:spPr bwMode="auto">
            <a:xfrm>
              <a:off x="914400" y="1530928"/>
              <a:ext cx="7315200" cy="678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63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939225"/>
            <a:ext cx="82434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الف</a:t>
            </a:r>
            <a:endParaRPr lang="en-US" sz="3200" dirty="0">
              <a:latin typeface="SutonnyMJ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13913" r="19243" b="23867"/>
          <a:stretch/>
        </p:blipFill>
        <p:spPr bwMode="auto">
          <a:xfrm>
            <a:off x="3491345" y="1"/>
            <a:ext cx="196734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2690" y="1679283"/>
            <a:ext cx="124691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كان---</a:t>
            </a:r>
            <a:r>
              <a:rPr lang="en-US" sz="3200" dirty="0" smtClean="0">
                <a:latin typeface="SutonnyMJ" pitchFamily="2" charset="0"/>
              </a:rPr>
              <a:t> 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514600"/>
            <a:ext cx="1524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مازالت --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9618" y="3352800"/>
            <a:ext cx="123998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ظلت --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6828" y="4139625"/>
            <a:ext cx="140277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اصبح --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3310" y="5181600"/>
            <a:ext cx="149629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مابرح --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9547" y="1693138"/>
            <a:ext cx="2680853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المسلمون مجتهدينَ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1" y="2514600"/>
            <a:ext cx="243839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النسوة ضاحكاتًا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352800"/>
            <a:ext cx="1981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السماءُ صافيةً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447" y="4139625"/>
            <a:ext cx="2490353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الرجال حاضرينَ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9381" y="5206425"/>
            <a:ext cx="264621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200" dirty="0" smtClean="0">
                <a:latin typeface="SutonnyMJ" pitchFamily="2" charset="0"/>
              </a:rPr>
              <a:t>الاصدقاء متحدثينَ</a:t>
            </a:r>
            <a:endParaRPr lang="en-US" sz="3200" dirty="0">
              <a:latin typeface="Sutonny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2109" y="914400"/>
            <a:ext cx="2791691" cy="4800600"/>
            <a:chOff x="942109" y="914400"/>
            <a:chExt cx="2791691" cy="4800600"/>
          </a:xfrm>
        </p:grpSpPr>
        <p:sp>
          <p:nvSpPr>
            <p:cNvPr id="4" name="TextBox 3"/>
            <p:cNvSpPr txBox="1"/>
            <p:nvPr/>
          </p:nvSpPr>
          <p:spPr>
            <a:xfrm>
              <a:off x="1537855" y="914400"/>
              <a:ext cx="824345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SutonnyMJ" pitchFamily="2" charset="0"/>
                </a:rPr>
                <a:t>ب</a:t>
              </a:r>
              <a:endParaRPr lang="en-US" sz="3200" dirty="0">
                <a:latin typeface="SutonnyMJ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2891" y="1752600"/>
              <a:ext cx="2770909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200" dirty="0" smtClean="0">
                  <a:latin typeface="SutonnyMJ" pitchFamily="2" charset="0"/>
                </a:rPr>
                <a:t>المسلمون مجتهدون</a:t>
              </a:r>
              <a:endParaRPr lang="en-US" sz="3200" dirty="0">
                <a:latin typeface="SutonnyMJ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18309" y="2768025"/>
              <a:ext cx="2438399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200" dirty="0" smtClean="0">
                  <a:latin typeface="SutonnyMJ" pitchFamily="2" charset="0"/>
                </a:rPr>
                <a:t>النسوة ضاحكاتٌ</a:t>
              </a:r>
              <a:endParaRPr lang="en-US" sz="3200" dirty="0">
                <a:latin typeface="SutonnyMJ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0600" y="3530025"/>
              <a:ext cx="2085109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200" dirty="0" smtClean="0">
                  <a:latin typeface="SutonnyMJ" pitchFamily="2" charset="0"/>
                </a:rPr>
                <a:t>السماءُ صافيةٌ</a:t>
              </a:r>
              <a:endParaRPr lang="en-US" sz="3200" dirty="0">
                <a:latin typeface="SutonnyMJ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2109" y="4368225"/>
              <a:ext cx="2490353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200" dirty="0" smtClean="0">
                  <a:latin typeface="SutonnyMJ" pitchFamily="2" charset="0"/>
                </a:rPr>
                <a:t>الرجال حاضرون</a:t>
              </a:r>
              <a:endParaRPr lang="en-US" sz="3200" dirty="0">
                <a:latin typeface="SutonnyMJ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2890" y="5130225"/>
              <a:ext cx="2646219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200" dirty="0" smtClean="0">
                  <a:latin typeface="SutonnyMJ" pitchFamily="2" charset="0"/>
                </a:rPr>
                <a:t>الاصدقاء متحدثون</a:t>
              </a:r>
              <a:endParaRPr lang="en-US" sz="3200" dirty="0">
                <a:latin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1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2100" r="11100" b="29355"/>
          <a:stretch/>
        </p:blipFill>
        <p:spPr bwMode="auto">
          <a:xfrm>
            <a:off x="3158836" y="900545"/>
            <a:ext cx="2812474" cy="69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1307" r="4121" b="24961"/>
          <a:stretch/>
        </p:blipFill>
        <p:spPr bwMode="auto">
          <a:xfrm>
            <a:off x="872837" y="1981199"/>
            <a:ext cx="7356763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3138" r="4420" b="23129"/>
          <a:stretch/>
        </p:blipFill>
        <p:spPr bwMode="auto">
          <a:xfrm>
            <a:off x="914401" y="45720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12111" r="4706" b="23129"/>
          <a:stretch/>
        </p:blipFill>
        <p:spPr bwMode="auto">
          <a:xfrm>
            <a:off x="942109" y="3200400"/>
            <a:ext cx="7301347" cy="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6202" r="4602" b="12114"/>
          <a:stretch/>
        </p:blipFill>
        <p:spPr bwMode="auto">
          <a:xfrm>
            <a:off x="942110" y="2299854"/>
            <a:ext cx="7239000" cy="210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246" r="9783" b="25023"/>
          <a:stretch/>
        </p:blipFill>
        <p:spPr bwMode="auto">
          <a:xfrm>
            <a:off x="2563091" y="990600"/>
            <a:ext cx="3962400" cy="11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3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955964"/>
            <a:ext cx="7315200" cy="4987636"/>
            <a:chOff x="914400" y="955964"/>
            <a:chExt cx="7315200" cy="49876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28800"/>
              <a:ext cx="73152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42" t="14382" r="13796" b="21006"/>
            <a:stretch/>
          </p:blipFill>
          <p:spPr bwMode="auto">
            <a:xfrm>
              <a:off x="2362201" y="955964"/>
              <a:ext cx="4953000" cy="872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7172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66372" y="1168021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 rot="5400000">
            <a:off x="2590800" y="3301621"/>
            <a:ext cx="3733800" cy="8382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77762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معرفة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2" y="1201393"/>
            <a:ext cx="1324428" cy="1412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90372" y="200622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المعلم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6941" b="8257"/>
          <a:stretch/>
        </p:blipFill>
        <p:spPr bwMode="auto">
          <a:xfrm>
            <a:off x="1828800" y="2704235"/>
            <a:ext cx="2514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19172" y="1764270"/>
            <a:ext cx="2772228" cy="3264929"/>
            <a:chOff x="4619172" y="1764270"/>
            <a:chExt cx="2772228" cy="326492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3" t="10855" r="16967" b="26683"/>
            <a:stretch/>
          </p:blipFill>
          <p:spPr bwMode="auto">
            <a:xfrm>
              <a:off x="5334000" y="1764270"/>
              <a:ext cx="1330037" cy="597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172" y="2676524"/>
              <a:ext cx="2772228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24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" t="11497" r="5793" b="25758"/>
          <a:stretch/>
        </p:blipFill>
        <p:spPr bwMode="auto">
          <a:xfrm>
            <a:off x="990600" y="914400"/>
            <a:ext cx="725978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t="13061" r="11302" b="27016"/>
          <a:stretch/>
        </p:blipFill>
        <p:spPr bwMode="auto">
          <a:xfrm>
            <a:off x="5444837" y="2022764"/>
            <a:ext cx="1704109" cy="5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13130" r="10526" b="20451"/>
          <a:stretch/>
        </p:blipFill>
        <p:spPr bwMode="auto">
          <a:xfrm>
            <a:off x="5444837" y="2937164"/>
            <a:ext cx="1704109" cy="59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8450" r="12663" b="24584"/>
          <a:stretch/>
        </p:blipFill>
        <p:spPr bwMode="auto">
          <a:xfrm>
            <a:off x="5444837" y="3898900"/>
            <a:ext cx="1704110" cy="60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13188" r="14514" b="23815"/>
          <a:stretch/>
        </p:blipFill>
        <p:spPr bwMode="auto">
          <a:xfrm>
            <a:off x="5444836" y="4932218"/>
            <a:ext cx="1704110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t="25352" r="20981" b="27017"/>
          <a:stretch/>
        </p:blipFill>
        <p:spPr bwMode="auto">
          <a:xfrm>
            <a:off x="1600200" y="2078181"/>
            <a:ext cx="1524000" cy="4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13060" r="23690" b="20871"/>
          <a:stretch/>
        </p:blipFill>
        <p:spPr bwMode="auto">
          <a:xfrm>
            <a:off x="1226127" y="2937164"/>
            <a:ext cx="2355273" cy="59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t="11651" r="19673" b="22280"/>
          <a:stretch/>
        </p:blipFill>
        <p:spPr bwMode="auto">
          <a:xfrm>
            <a:off x="1226127" y="4003964"/>
            <a:ext cx="2355273" cy="59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3188" r="14476" b="23815"/>
          <a:stretch/>
        </p:blipFill>
        <p:spPr bwMode="auto">
          <a:xfrm>
            <a:off x="1226127" y="4932218"/>
            <a:ext cx="2355273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3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2665" b="5114"/>
          <a:stretch/>
        </p:blipFill>
        <p:spPr bwMode="auto">
          <a:xfrm>
            <a:off x="914400" y="810491"/>
            <a:ext cx="7315200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15008" r="36893" b="26258"/>
          <a:stretch/>
        </p:blipFill>
        <p:spPr bwMode="auto">
          <a:xfrm>
            <a:off x="2244437" y="3505200"/>
            <a:ext cx="476596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13876" r="26206" b="26196"/>
          <a:stretch/>
        </p:blipFill>
        <p:spPr bwMode="auto">
          <a:xfrm>
            <a:off x="2244436" y="4738254"/>
            <a:ext cx="4765963" cy="97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47549" b="19702"/>
          <a:stretch/>
        </p:blipFill>
        <p:spPr bwMode="auto">
          <a:xfrm>
            <a:off x="976746" y="838200"/>
            <a:ext cx="4281054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12292" r="17880" b="21638"/>
          <a:stretch/>
        </p:blipFill>
        <p:spPr bwMode="auto">
          <a:xfrm>
            <a:off x="976746" y="1918854"/>
            <a:ext cx="7176654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11524" r="16661" b="22407"/>
          <a:stretch/>
        </p:blipFill>
        <p:spPr bwMode="auto">
          <a:xfrm>
            <a:off x="983673" y="2909454"/>
            <a:ext cx="7169727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41" r="16661" b="19974"/>
          <a:stretch/>
        </p:blipFill>
        <p:spPr bwMode="auto">
          <a:xfrm>
            <a:off x="1011382" y="3913909"/>
            <a:ext cx="7142018" cy="6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13188" r="2561" b="20743"/>
          <a:stretch/>
        </p:blipFill>
        <p:spPr bwMode="auto">
          <a:xfrm>
            <a:off x="983673" y="4932218"/>
            <a:ext cx="7169727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15365" r="2243" b="21639"/>
          <a:stretch/>
        </p:blipFill>
        <p:spPr bwMode="auto">
          <a:xfrm>
            <a:off x="1295400" y="1108363"/>
            <a:ext cx="6553200" cy="79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8022" r="3224" b="16204"/>
          <a:stretch/>
        </p:blipFill>
        <p:spPr bwMode="auto">
          <a:xfrm>
            <a:off x="914400" y="2105891"/>
            <a:ext cx="7315200" cy="11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3913" r="3138" b="10179"/>
          <a:stretch/>
        </p:blipFill>
        <p:spPr bwMode="auto">
          <a:xfrm>
            <a:off x="914400" y="3535363"/>
            <a:ext cx="7315200" cy="181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6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r="16445" b="22914"/>
          <a:stretch/>
        </p:blipFill>
        <p:spPr bwMode="auto">
          <a:xfrm>
            <a:off x="886691" y="762000"/>
            <a:ext cx="627610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11646" r="34549" b="25332"/>
          <a:stretch/>
        </p:blipFill>
        <p:spPr bwMode="auto">
          <a:xfrm>
            <a:off x="928255" y="1870364"/>
            <a:ext cx="6234545" cy="72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6997" r="2254" b="14240"/>
          <a:stretch/>
        </p:blipFill>
        <p:spPr bwMode="auto">
          <a:xfrm>
            <a:off x="914400" y="2819400"/>
            <a:ext cx="731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7290" r="3357" b="16045"/>
          <a:stretch/>
        </p:blipFill>
        <p:spPr bwMode="auto">
          <a:xfrm>
            <a:off x="914400" y="4648200"/>
            <a:ext cx="7315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11701" r="21177" b="24978"/>
          <a:stretch/>
        </p:blipFill>
        <p:spPr bwMode="auto">
          <a:xfrm>
            <a:off x="2355272" y="955964"/>
            <a:ext cx="3574473" cy="6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r="3795" b="7436"/>
          <a:stretch/>
        </p:blipFill>
        <p:spPr bwMode="auto">
          <a:xfrm>
            <a:off x="914400" y="1752600"/>
            <a:ext cx="731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8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709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8106" b="21256"/>
          <a:stretch/>
        </p:blipFill>
        <p:spPr bwMode="auto">
          <a:xfrm>
            <a:off x="3429000" y="76200"/>
            <a:ext cx="2066926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0336" r="1789" b="15525"/>
          <a:stretch/>
        </p:blipFill>
        <p:spPr bwMode="auto">
          <a:xfrm>
            <a:off x="914400" y="810490"/>
            <a:ext cx="7315199" cy="7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22218" y="1641763"/>
            <a:ext cx="7010400" cy="4225637"/>
            <a:chOff x="1122218" y="1641763"/>
            <a:chExt cx="7010400" cy="42256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6" t="2348" r="59288" b="3941"/>
            <a:stretch/>
          </p:blipFill>
          <p:spPr bwMode="auto">
            <a:xfrm>
              <a:off x="1122218" y="1641763"/>
              <a:ext cx="2757055" cy="407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6" t="2348" r="4243" b="3941"/>
            <a:stretch/>
          </p:blipFill>
          <p:spPr bwMode="auto">
            <a:xfrm>
              <a:off x="5495926" y="1794163"/>
              <a:ext cx="2636692" cy="407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6" t="45697" r="67377" b="41075"/>
            <a:stretch/>
          </p:blipFill>
          <p:spPr bwMode="auto">
            <a:xfrm>
              <a:off x="1122218" y="3543299"/>
              <a:ext cx="2757055" cy="57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23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34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Point</dc:creator>
  <cp:lastModifiedBy>Tech Point</cp:lastModifiedBy>
  <cp:revision>188</cp:revision>
  <dcterms:created xsi:type="dcterms:W3CDTF">2019-02-22T12:31:53Z</dcterms:created>
  <dcterms:modified xsi:type="dcterms:W3CDTF">2020-09-25T08:48:19Z</dcterms:modified>
</cp:coreProperties>
</file>