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9" r:id="rId3"/>
    <p:sldId id="258" r:id="rId4"/>
    <p:sldId id="260" r:id="rId5"/>
    <p:sldId id="263" r:id="rId6"/>
    <p:sldId id="264" r:id="rId7"/>
    <p:sldId id="265" r:id="rId8"/>
    <p:sldId id="266" r:id="rId9"/>
    <p:sldId id="269" r:id="rId10"/>
    <p:sldId id="268" r:id="rId11"/>
    <p:sldId id="272" r:id="rId12"/>
    <p:sldId id="273" r:id="rId13"/>
    <p:sldId id="274" r:id="rId14"/>
    <p:sldId id="278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2C24-C80F-4633-969E-29162F70322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B7835-2847-4B18-8731-9BE80E3C5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B7835-2847-4B18-8731-9BE80E3C54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8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4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9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2A3F-E7E5-431B-84AB-D60227D9A2D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D6D7-366D-45B0-A66B-047C784F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5532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4038600" y="1600200"/>
            <a:ext cx="4038600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C00000"/>
                </a:solidFill>
              </a:rPr>
              <a:t>ICT </a:t>
            </a:r>
            <a:r>
              <a:rPr lang="en-US" sz="2800" dirty="0" err="1" smtClean="0">
                <a:solidFill>
                  <a:srgbClr val="C00000"/>
                </a:solidFill>
              </a:rPr>
              <a:t>ক্লাসে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সবাইকে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স্বাগতম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7834"/>
            <a:ext cx="8839200" cy="762000"/>
          </a:xfrm>
          <a:prstGeom prst="star24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পাঠ উপস্থাপন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7" y="883597"/>
            <a:ext cx="4114800" cy="2667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1"/>
            <a:ext cx="4038600" cy="2666999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114800" cy="25908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79314"/>
            <a:ext cx="4038601" cy="259080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134484">
            <a:off x="2467105" y="2878542"/>
            <a:ext cx="2057400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প্রথমে</a:t>
            </a:r>
            <a:r>
              <a:rPr lang="en-US" dirty="0" smtClean="0"/>
              <a:t>  insert  এ </a:t>
            </a:r>
            <a:r>
              <a:rPr lang="en-US" dirty="0" err="1" smtClean="0"/>
              <a:t>ক্লিক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326463">
            <a:off x="5309676" y="4859952"/>
            <a:ext cx="2057400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ডকুমেন্টে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 </a:t>
            </a:r>
            <a:r>
              <a:rPr lang="en-US" dirty="0" err="1" smtClean="0"/>
              <a:t>টেবিল</a:t>
            </a:r>
            <a:r>
              <a:rPr lang="en-US" dirty="0" smtClean="0"/>
              <a:t> </a:t>
            </a:r>
            <a:r>
              <a:rPr lang="en-US" dirty="0" err="1" smtClean="0"/>
              <a:t>চলে</a:t>
            </a:r>
            <a:r>
              <a:rPr lang="en-US" dirty="0" smtClean="0"/>
              <a:t> </a:t>
            </a:r>
            <a:r>
              <a:rPr lang="en-US" dirty="0" err="1" smtClean="0"/>
              <a:t>আসবে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658218">
            <a:off x="627823" y="5196690"/>
            <a:ext cx="2270085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</a:t>
            </a:r>
            <a:r>
              <a:rPr lang="en-US" dirty="0" err="1" smtClean="0"/>
              <a:t>কলাম</a:t>
            </a:r>
            <a:r>
              <a:rPr lang="en-US" dirty="0" smtClean="0"/>
              <a:t> </a:t>
            </a:r>
            <a:r>
              <a:rPr lang="en-US" dirty="0" err="1" smtClean="0"/>
              <a:t>রো</a:t>
            </a:r>
            <a:r>
              <a:rPr lang="en-US" dirty="0" smtClean="0"/>
              <a:t> </a:t>
            </a:r>
            <a:r>
              <a:rPr lang="en-US" dirty="0" err="1" smtClean="0"/>
              <a:t>লিখিয়ে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Ok  এ </a:t>
            </a:r>
            <a:r>
              <a:rPr lang="en-US" dirty="0" err="1" smtClean="0"/>
              <a:t>ক্লিক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134484">
            <a:off x="6497361" y="2581426"/>
            <a:ext cx="2057400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Table   এ </a:t>
            </a:r>
            <a:r>
              <a:rPr lang="en-US" dirty="0" err="1" smtClean="0"/>
              <a:t>ক্লিক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454904">
            <a:off x="661529" y="1717289"/>
            <a:ext cx="3133143" cy="609582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775674">
            <a:off x="1636121" y="3657599"/>
            <a:ext cx="5175148" cy="914400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1253039">
            <a:off x="2856795" y="5348515"/>
            <a:ext cx="3324916" cy="827373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  <p:bldP spid="5" grpId="0" animBg="1"/>
      <p:bldP spid="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7" y="0"/>
            <a:ext cx="8839200" cy="914400"/>
          </a:xfrm>
          <a:prstGeom prst="star32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4983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65508"/>
            <a:ext cx="3810000" cy="246829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4114800" cy="257232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5508"/>
            <a:ext cx="4343400" cy="246829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199"/>
            <a:ext cx="4114800" cy="257232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8462065">
            <a:off x="2176743" y="1773332"/>
            <a:ext cx="536299" cy="1538678"/>
          </a:xfrm>
          <a:prstGeom prst="downArrow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856685">
            <a:off x="2681134" y="4566147"/>
            <a:ext cx="536299" cy="1719251"/>
          </a:xfrm>
          <a:prstGeom prst="downArrow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8462065">
            <a:off x="6589850" y="1772701"/>
            <a:ext cx="536299" cy="1719251"/>
          </a:xfrm>
          <a:prstGeom prst="downArrow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523018">
            <a:off x="4826176" y="4901726"/>
            <a:ext cx="536299" cy="1943341"/>
          </a:xfrm>
          <a:prstGeom prst="down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317653">
            <a:off x="2479835" y="3055896"/>
            <a:ext cx="1295400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461324">
            <a:off x="2990482" y="4644153"/>
            <a:ext cx="1667166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Picture  </a:t>
            </a:r>
            <a:r>
              <a:rPr lang="en-US" dirty="0" err="1" smtClean="0"/>
              <a:t>slect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3822540">
            <a:off x="5466957" y="5550229"/>
            <a:ext cx="1766936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ডকুমেন্টে</a:t>
            </a:r>
            <a:r>
              <a:rPr lang="en-US" dirty="0" smtClean="0"/>
              <a:t> Picture </a:t>
            </a:r>
            <a:r>
              <a:rPr lang="en-US" dirty="0" err="1" smtClean="0"/>
              <a:t>চলে</a:t>
            </a:r>
            <a:r>
              <a:rPr lang="en-US" dirty="0" smtClean="0"/>
              <a:t> </a:t>
            </a:r>
            <a:r>
              <a:rPr lang="en-US" dirty="0" err="1" smtClean="0"/>
              <a:t>আসবে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095216">
            <a:off x="6959370" y="3253295"/>
            <a:ext cx="1295400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Piture</a:t>
            </a:r>
            <a:r>
              <a:rPr lang="en-US" dirty="0" smtClean="0"/>
              <a:t> 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  <p:bldP spid="5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944562"/>
          </a:xfrm>
          <a:prstGeom prst="star32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1421"/>
            <a:ext cx="3555460" cy="2075733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21421"/>
            <a:ext cx="3810000" cy="214838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541938" cy="2122193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0525"/>
            <a:ext cx="3810000" cy="2051667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245968"/>
            <a:ext cx="8229600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83" y="1621"/>
            <a:ext cx="8915400" cy="609600"/>
          </a:xfrm>
          <a:prstGeom prst="star32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82580"/>
            <a:ext cx="4267200" cy="222584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1"/>
            <a:ext cx="3581400" cy="23622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810000" cy="276533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47" y="3752899"/>
            <a:ext cx="4233153" cy="2830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949356">
            <a:off x="1353503" y="2339546"/>
            <a:ext cx="1828800" cy="369332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page Layout 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3194434">
            <a:off x="769725" y="1519708"/>
            <a:ext cx="1813350" cy="54142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194434">
            <a:off x="5872611" y="4897460"/>
            <a:ext cx="1813350" cy="54142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668333">
            <a:off x="1889567" y="3613894"/>
            <a:ext cx="3998118" cy="54142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986052">
            <a:off x="5417755" y="1698146"/>
            <a:ext cx="1516371" cy="54142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221965">
            <a:off x="1031605" y="4943400"/>
            <a:ext cx="2145621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page setup option </a:t>
            </a:r>
            <a:r>
              <a:rPr lang="en-US" dirty="0" err="1" smtClean="0"/>
              <a:t>পুরন</a:t>
            </a:r>
            <a:r>
              <a:rPr lang="en-US" dirty="0" smtClean="0"/>
              <a:t>  </a:t>
            </a:r>
            <a:r>
              <a:rPr lang="en-US" dirty="0" err="1" smtClean="0"/>
              <a:t>করে</a:t>
            </a:r>
            <a:r>
              <a:rPr lang="en-US" dirty="0" smtClean="0"/>
              <a:t>  Ok 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9949356">
            <a:off x="5392104" y="4095108"/>
            <a:ext cx="1828800" cy="369332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Ok  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9687698">
            <a:off x="5611983" y="2369020"/>
            <a:ext cx="2471326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page  margins 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custom margins  </a:t>
            </a:r>
            <a:r>
              <a:rPr lang="en-US" dirty="0" err="1" smtClean="0"/>
              <a:t>ক্লিক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066800"/>
          </a:xfrm>
          <a:prstGeom prst="star32">
            <a:avLst/>
          </a:prstGeom>
          <a:solidFill>
            <a:schemeClr val="accent5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91600" cy="5287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743200"/>
            <a:ext cx="8001000" cy="286232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প্যারাগ্রাফ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ব্লাঙ্ক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  <a:prstGeom prst="star32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4206815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981200" y="5630162"/>
            <a:ext cx="4953000" cy="6463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মাইক্রোসফট</a:t>
            </a:r>
            <a:r>
              <a:rPr lang="en-US" dirty="0" smtClean="0"/>
              <a:t> </a:t>
            </a:r>
            <a:r>
              <a:rPr lang="en-US" dirty="0" err="1" smtClean="0"/>
              <a:t>ওয়ার্ড</a:t>
            </a:r>
            <a:r>
              <a:rPr lang="en-US" dirty="0" smtClean="0"/>
              <a:t> </a:t>
            </a:r>
            <a:r>
              <a:rPr lang="en-US" dirty="0" err="1" smtClean="0"/>
              <a:t>ডকুমেন্টে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যোগ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মাইক্রোসফট</a:t>
            </a:r>
            <a:r>
              <a:rPr lang="en-US" dirty="0" smtClean="0"/>
              <a:t> </a:t>
            </a:r>
            <a:r>
              <a:rPr lang="en-US" dirty="0" err="1" smtClean="0"/>
              <a:t>ওয়ার্ড</a:t>
            </a:r>
            <a:r>
              <a:rPr lang="en-US" dirty="0" smtClean="0"/>
              <a:t> </a:t>
            </a:r>
            <a:r>
              <a:rPr lang="en-US" dirty="0" err="1" smtClean="0"/>
              <a:t>ডকুমেন্টে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r>
              <a:rPr lang="en-US" dirty="0" smtClean="0"/>
              <a:t> </a:t>
            </a:r>
            <a:r>
              <a:rPr lang="en-US" dirty="0" err="1" smtClean="0"/>
              <a:t>যোগ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3" y="171450"/>
            <a:ext cx="8915400" cy="668655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27432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prstGeom prst="star3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1"/>
          <a:stretch/>
        </p:blipFill>
        <p:spPr>
          <a:xfrm>
            <a:off x="466117" y="1383070"/>
            <a:ext cx="3048000" cy="25566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1725"/>
            <a:ext cx="2743200" cy="282001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Up-Down Arrow 6"/>
          <p:cNvSpPr/>
          <p:nvPr/>
        </p:nvSpPr>
        <p:spPr>
          <a:xfrm>
            <a:off x="4233965" y="1139937"/>
            <a:ext cx="228600" cy="29718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4724400" y="1371600"/>
            <a:ext cx="228600" cy="2590800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5157281" y="1070222"/>
            <a:ext cx="228600" cy="3048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29183" y="4267200"/>
            <a:ext cx="4038600" cy="2483168"/>
          </a:xfrm>
          <a:prstGeom prst="verticalScroll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খাজানিজাম</a:t>
            </a:r>
            <a:r>
              <a:rPr lang="en-US" dirty="0" smtClean="0"/>
              <a:t> </a:t>
            </a:r>
            <a:r>
              <a:rPr lang="en-US" dirty="0" err="1" smtClean="0"/>
              <a:t>উদ্দিন</a:t>
            </a:r>
            <a:r>
              <a:rPr lang="en-US" dirty="0" smtClean="0"/>
              <a:t> </a:t>
            </a:r>
            <a:r>
              <a:rPr lang="en-US" dirty="0" err="1" smtClean="0"/>
              <a:t>সহকারি</a:t>
            </a:r>
            <a:r>
              <a:rPr lang="en-US" dirty="0" smtClean="0"/>
              <a:t>  </a:t>
            </a:r>
            <a:r>
              <a:rPr lang="en-US" dirty="0" err="1" smtClean="0"/>
              <a:t>শিক্ষক</a:t>
            </a:r>
            <a:r>
              <a:rPr lang="en-US" dirty="0" smtClean="0"/>
              <a:t> ( (</a:t>
            </a:r>
            <a:r>
              <a:rPr lang="en-US" dirty="0" err="1" smtClean="0"/>
              <a:t>গণিত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বাউরবাগ</a:t>
            </a:r>
            <a:r>
              <a:rPr lang="en-US" dirty="0" smtClean="0"/>
              <a:t> </a:t>
            </a:r>
            <a:r>
              <a:rPr lang="en-US" dirty="0" err="1" smtClean="0"/>
              <a:t>হাওর</a:t>
            </a:r>
            <a:r>
              <a:rPr lang="en-US" dirty="0" smtClean="0"/>
              <a:t> </a:t>
            </a:r>
            <a:r>
              <a:rPr lang="en-US" dirty="0" err="1" smtClean="0"/>
              <a:t>আলিম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 smtClean="0"/>
              <a:t> , </a:t>
            </a:r>
            <a:r>
              <a:rPr lang="en-US" dirty="0" err="1" smtClean="0"/>
              <a:t>গোয়াইন</a:t>
            </a:r>
            <a:r>
              <a:rPr lang="en-US" dirty="0" smtClean="0"/>
              <a:t> </a:t>
            </a:r>
            <a:r>
              <a:rPr lang="en-US" dirty="0" err="1" smtClean="0"/>
              <a:t>ঘাট</a:t>
            </a:r>
            <a:r>
              <a:rPr lang="en-US" dirty="0" smtClean="0"/>
              <a:t>, </a:t>
            </a:r>
            <a:r>
              <a:rPr lang="en-US" dirty="0" err="1" smtClean="0"/>
              <a:t>সিলেট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মোবাইলঃ</a:t>
            </a:r>
            <a:r>
              <a:rPr lang="en-US" dirty="0" smtClean="0"/>
              <a:t> ০১৭৭৩০২৯০৮২</a:t>
            </a:r>
          </a:p>
          <a:p>
            <a:r>
              <a:rPr lang="en-US" dirty="0" err="1" smtClean="0"/>
              <a:t>ইমেইল</a:t>
            </a:r>
            <a:r>
              <a:rPr lang="en-US" dirty="0" smtClean="0"/>
              <a:t> ঃ khazanizamteacher@gmail.com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4495800"/>
            <a:ext cx="4419599" cy="2144554"/>
          </a:xfrm>
          <a:prstGeom prst="verticalScroll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শ্রেণিঃ</a:t>
            </a:r>
            <a:r>
              <a:rPr lang="en-US" dirty="0" smtClean="0"/>
              <a:t> </a:t>
            </a:r>
            <a:r>
              <a:rPr lang="en-US" dirty="0" err="1" smtClean="0"/>
              <a:t>নবম</a:t>
            </a:r>
            <a:r>
              <a:rPr lang="en-US" dirty="0" smtClean="0"/>
              <a:t>/ </a:t>
            </a:r>
            <a:r>
              <a:rPr lang="en-US" dirty="0" err="1" smtClean="0"/>
              <a:t>দশম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ও </a:t>
            </a:r>
            <a:r>
              <a:rPr lang="en-US" dirty="0" err="1" smtClean="0"/>
              <a:t>যোগাযোগ</a:t>
            </a:r>
            <a:r>
              <a:rPr lang="en-US" dirty="0" smtClean="0"/>
              <a:t> </a:t>
            </a:r>
            <a:r>
              <a:rPr lang="en-US" dirty="0" err="1" smtClean="0"/>
              <a:t>প্রযুক্তি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অধ্যায়ঃ</a:t>
            </a:r>
            <a:r>
              <a:rPr lang="en-US" dirty="0" smtClean="0"/>
              <a:t> </a:t>
            </a:r>
            <a:r>
              <a:rPr lang="en-US" dirty="0" err="1" smtClean="0"/>
              <a:t>চতুর্থ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সময়ঃ</a:t>
            </a:r>
            <a:r>
              <a:rPr lang="en-US" dirty="0" smtClean="0"/>
              <a:t> ৫০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r>
              <a:rPr lang="en-US" dirty="0" err="1" smtClean="0"/>
              <a:t>তারিখঃ</a:t>
            </a:r>
            <a:r>
              <a:rPr lang="en-US" dirty="0" smtClean="0"/>
              <a:t> ২৫/০৯ ২০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0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0"/>
            <a:ext cx="9067800" cy="1066800"/>
          </a:xfrm>
          <a:prstGeom prst="star3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লক্ষকরি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1" y="1066800"/>
            <a:ext cx="780955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4572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38125" y="5105400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তারা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কি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করছেন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295400"/>
          </a:xfrm>
          <a:prstGeom prst="leftRightArrow">
            <a:avLst/>
          </a:prstGeom>
          <a:solidFill>
            <a:srgbClr val="92D050"/>
          </a:solidFill>
          <a:ln w="762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চিত্রগুলোর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5" y="1555984"/>
            <a:ext cx="3962400" cy="214698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06" y="1527082"/>
            <a:ext cx="4123644" cy="214698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5" y="4181006"/>
            <a:ext cx="4114800" cy="2541813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89" y="4181006"/>
            <a:ext cx="3974420" cy="250078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655" y="3212400"/>
            <a:ext cx="873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এই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চিত্রগুলো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দিয়ে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কি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করা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হয়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  <a:prstGeom prst="star32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839200" cy="51054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4876800"/>
            <a:ext cx="5961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99916" y="854110"/>
            <a:ext cx="905256" cy="4038600"/>
          </a:xfrm>
          <a:prstGeom prst="downArrow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52578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149" y="-13504"/>
            <a:ext cx="9113018" cy="1019175"/>
          </a:xfrm>
          <a:prstGeom prst="star32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4191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ও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প্যারাগ্রাফের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14400"/>
          </a:xfrm>
          <a:prstGeom prst="star16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8590"/>
            <a:ext cx="4495800" cy="564940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7" y="1208590"/>
            <a:ext cx="4038599" cy="54864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3400" y="1828800"/>
            <a:ext cx="1612256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4674" y="1917055"/>
            <a:ext cx="190982" cy="1398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730871">
            <a:off x="1408484" y="3041531"/>
            <a:ext cx="5255526" cy="872891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8251898">
            <a:off x="5245178" y="4508415"/>
            <a:ext cx="2971800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ডকুমেন্ট</a:t>
            </a:r>
            <a:r>
              <a:rPr lang="en-US" dirty="0" smtClean="0"/>
              <a:t>  </a:t>
            </a:r>
            <a:r>
              <a:rPr lang="en-US" dirty="0" err="1" smtClean="0"/>
              <a:t>চলে</a:t>
            </a:r>
            <a:r>
              <a:rPr lang="en-US" dirty="0" smtClean="0"/>
              <a:t> </a:t>
            </a:r>
            <a:r>
              <a:rPr lang="en-US" dirty="0" err="1" smtClean="0"/>
              <a:t>আসবে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repeatCount="indefinite" decel="2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031 -0.02314 C -0.02222 -0.02314 0.01754 -0.00347 0.01754 0.0213 C 0.01754 0.04561 -0.02222 0.06575 -0.07031 0.06575 C -0.11857 0.06575 -0.15746 0.04561 -0.15746 0.0213 C -0.15746 -0.00347 -0.11857 -0.02314 -0.07031 -0.02314 Z " pathEditMode="relative" rAng="0" ptsTypes="fffff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8" y="-381000"/>
            <a:ext cx="9106382" cy="1295400"/>
          </a:xfrm>
          <a:prstGeom prst="leftRightArrow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191000" cy="54864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201610" cy="54864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381000" y="1447800"/>
            <a:ext cx="3075753" cy="1828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356454">
            <a:off x="3113853" y="3006933"/>
            <a:ext cx="1143000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ফাইল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" y="2033949"/>
            <a:ext cx="3075753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356454">
            <a:off x="3266252" y="3758216"/>
            <a:ext cx="1143000" cy="646331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সেভ</a:t>
            </a:r>
            <a:r>
              <a:rPr lang="en-US" dirty="0" smtClean="0"/>
              <a:t> </a:t>
            </a:r>
            <a:r>
              <a:rPr lang="en-US" dirty="0" err="1" smtClean="0"/>
              <a:t>এস</a:t>
            </a:r>
            <a:r>
              <a:rPr lang="en-US" dirty="0" smtClean="0"/>
              <a:t> 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37752" y="4196395"/>
            <a:ext cx="2642849" cy="7504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723282">
            <a:off x="6533156" y="4623718"/>
            <a:ext cx="1354677" cy="646331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ফাইলের</a:t>
            </a:r>
            <a:r>
              <a:rPr lang="en-US" dirty="0" smtClean="0"/>
              <a:t>  </a:t>
            </a:r>
            <a:r>
              <a:rPr lang="en-US" dirty="0" err="1" smtClean="0"/>
              <a:t>নাম</a:t>
            </a:r>
            <a:r>
              <a:rPr lang="en-US" dirty="0" smtClean="0"/>
              <a:t>  </a:t>
            </a:r>
            <a:r>
              <a:rPr lang="en-US" dirty="0" err="1" smtClean="0"/>
              <a:t>দিব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10400" y="4733764"/>
            <a:ext cx="685800" cy="15146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723282">
            <a:off x="7460879" y="5975722"/>
            <a:ext cx="622691" cy="41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89038"/>
          </a:xfrm>
          <a:prstGeom prst="star32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80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839200" cy="55626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1999" y="2967335"/>
            <a:ext cx="723900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মাইক্রোসফট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ওয়ার্ড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এর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একটি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ব্লাঙ্ক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ডকুমেন্ট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ওপেন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কর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এবং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ডকুমেন্টটির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ফাইলের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শুভ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দিয়ে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ডেক্সটপে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সেভ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কর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। 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0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300</Words>
  <Application>Microsoft Office PowerPoint</Application>
  <PresentationFormat>On-screen Show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পরিচিতি </vt:lpstr>
      <vt:lpstr>নিচের চিত্রগুলোর দিকে লক্ষকরি </vt:lpstr>
      <vt:lpstr>নিচের চিত্রগুলোর দিকে লক্ষ কর </vt:lpstr>
      <vt:lpstr>আজকের পাঠ </vt:lpstr>
      <vt:lpstr>এই পাঠ শেষে শিক্ষার্থীরা </vt:lpstr>
      <vt:lpstr>পাঠ উপস্থাপন ১ </vt:lpstr>
      <vt:lpstr>পাঠ উপস্থাপন ২  </vt:lpstr>
      <vt:lpstr>একক কাজ </vt:lpstr>
      <vt:lpstr>পাঠ উপস্থাপন ৩  </vt:lpstr>
      <vt:lpstr>পাঠ উপস্থাপন </vt:lpstr>
      <vt:lpstr>দলীয় কাজ </vt:lpstr>
      <vt:lpstr>পাঠ উপস্থাপন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BHAM</dc:creator>
  <cp:lastModifiedBy>BHAM</cp:lastModifiedBy>
  <cp:revision>125</cp:revision>
  <dcterms:created xsi:type="dcterms:W3CDTF">2020-09-20T11:36:42Z</dcterms:created>
  <dcterms:modified xsi:type="dcterms:W3CDTF">2020-09-24T13:21:31Z</dcterms:modified>
</cp:coreProperties>
</file>