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2" r:id="rId2"/>
    <p:sldId id="263" r:id="rId3"/>
    <p:sldId id="265" r:id="rId4"/>
    <p:sldId id="261" r:id="rId5"/>
    <p:sldId id="264" r:id="rId6"/>
    <p:sldId id="258" r:id="rId7"/>
    <p:sldId id="274" r:id="rId8"/>
    <p:sldId id="27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43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E428B1-3511-475B-BF5C-377BEA004E6E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2FF399-F015-4B2D-8501-950AE1E6A875}">
      <dgm:prSet phldrT="[Text]" custT="1"/>
      <dgm:spPr/>
      <dgm:t>
        <a:bodyPr/>
        <a:lstStyle/>
        <a:p>
          <a:r>
            <a:rPr lang="en-US" sz="2000" dirty="0" err="1" smtClean="0"/>
            <a:t>কর্মীদের</a:t>
          </a:r>
          <a:r>
            <a:rPr lang="en-US" sz="2000" baseline="0" dirty="0" smtClean="0"/>
            <a:t> </a:t>
          </a:r>
          <a:r>
            <a:rPr lang="en-US" sz="2000" baseline="0" dirty="0" err="1" smtClean="0"/>
            <a:t>অভাব</a:t>
          </a:r>
          <a:r>
            <a:rPr lang="en-US" sz="2000" baseline="0" dirty="0" smtClean="0"/>
            <a:t> </a:t>
          </a:r>
          <a:r>
            <a:rPr lang="en-US" sz="2000" baseline="0" dirty="0" err="1" smtClean="0"/>
            <a:t>সম্পর্কে</a:t>
          </a:r>
          <a:r>
            <a:rPr lang="en-US" sz="2000" baseline="0" dirty="0" smtClean="0"/>
            <a:t> </a:t>
          </a:r>
          <a:r>
            <a:rPr lang="en-US" sz="2000" baseline="0" dirty="0" err="1" smtClean="0"/>
            <a:t>ধারণা</a:t>
          </a:r>
          <a:r>
            <a:rPr lang="en-US" sz="2000" baseline="0" dirty="0" smtClean="0"/>
            <a:t> </a:t>
          </a:r>
          <a:r>
            <a:rPr lang="en-US" sz="2000" baseline="0" dirty="0" err="1" smtClean="0"/>
            <a:t>অর্জন</a:t>
          </a:r>
          <a:endParaRPr lang="en-US" sz="2000" dirty="0"/>
        </a:p>
      </dgm:t>
    </dgm:pt>
    <dgm:pt modelId="{EB8E43E2-157E-447B-B1C8-93F4FCD24420}" type="parTrans" cxnId="{8638ABA0-57AA-4881-B4E8-6A62BFAFB39D}">
      <dgm:prSet/>
      <dgm:spPr/>
      <dgm:t>
        <a:bodyPr/>
        <a:lstStyle/>
        <a:p>
          <a:endParaRPr lang="en-US"/>
        </a:p>
      </dgm:t>
    </dgm:pt>
    <dgm:pt modelId="{01998262-29B7-4245-A0CC-35843FFE1653}" type="sibTrans" cxnId="{8638ABA0-57AA-4881-B4E8-6A62BFAFB39D}">
      <dgm:prSet/>
      <dgm:spPr/>
      <dgm:t>
        <a:bodyPr/>
        <a:lstStyle/>
        <a:p>
          <a:endParaRPr lang="en-US"/>
        </a:p>
      </dgm:t>
    </dgm:pt>
    <dgm:pt modelId="{2CE58D9F-546E-461B-8B86-D5F9D30ED350}">
      <dgm:prSet phldrT="[Text]"/>
      <dgm:spPr/>
      <dgm:t>
        <a:bodyPr/>
        <a:lstStyle/>
        <a:p>
          <a:r>
            <a:rPr lang="en-US" dirty="0" err="1" smtClean="0"/>
            <a:t>উদ্দীপক</a:t>
          </a:r>
          <a:r>
            <a:rPr lang="en-US" dirty="0" smtClean="0"/>
            <a:t> </a:t>
          </a:r>
          <a:r>
            <a:rPr lang="en-US" dirty="0" err="1" smtClean="0"/>
            <a:t>শনাক্তকরণ</a:t>
          </a:r>
          <a:endParaRPr lang="en-US" dirty="0"/>
        </a:p>
      </dgm:t>
    </dgm:pt>
    <dgm:pt modelId="{9D0252AF-6834-4A8D-91B3-B14D649F573E}" type="parTrans" cxnId="{1C249A10-F12D-4C5B-B08A-D2E4EDB02665}">
      <dgm:prSet/>
      <dgm:spPr/>
      <dgm:t>
        <a:bodyPr/>
        <a:lstStyle/>
        <a:p>
          <a:endParaRPr lang="en-US"/>
        </a:p>
      </dgm:t>
    </dgm:pt>
    <dgm:pt modelId="{03441FC5-F9EB-4E9E-8DA4-DF8B5796C406}" type="sibTrans" cxnId="{1C249A10-F12D-4C5B-B08A-D2E4EDB02665}">
      <dgm:prSet/>
      <dgm:spPr/>
      <dgm:t>
        <a:bodyPr/>
        <a:lstStyle/>
        <a:p>
          <a:endParaRPr lang="en-US"/>
        </a:p>
      </dgm:t>
    </dgm:pt>
    <dgm:pt modelId="{EE9BF497-C9CD-4620-BFBD-745132BA76EC}">
      <dgm:prSet phldrT="[Text]"/>
      <dgm:spPr/>
      <dgm:t>
        <a:bodyPr/>
        <a:lstStyle/>
        <a:p>
          <a:r>
            <a:rPr lang="en-US" dirty="0" err="1" smtClean="0"/>
            <a:t>প্রাতিষ্ঠানিক</a:t>
          </a:r>
          <a:r>
            <a:rPr lang="en-US" dirty="0" smtClean="0"/>
            <a:t> </a:t>
          </a:r>
          <a:r>
            <a:rPr lang="en-US" dirty="0" err="1" smtClean="0"/>
            <a:t>সামর্থ্য</a:t>
          </a:r>
          <a:r>
            <a:rPr lang="en-US" dirty="0" smtClean="0"/>
            <a:t> </a:t>
          </a:r>
          <a:r>
            <a:rPr lang="en-US" dirty="0" err="1" smtClean="0"/>
            <a:t>বিবেচনা</a:t>
          </a:r>
          <a:endParaRPr lang="en-US" dirty="0"/>
        </a:p>
      </dgm:t>
    </dgm:pt>
    <dgm:pt modelId="{F0CF7076-6C5D-4DF9-BAFB-BBDFC0494C31}" type="parTrans" cxnId="{490EC15B-E68E-43EA-A686-21FF598FD817}">
      <dgm:prSet/>
      <dgm:spPr/>
      <dgm:t>
        <a:bodyPr/>
        <a:lstStyle/>
        <a:p>
          <a:endParaRPr lang="en-US"/>
        </a:p>
      </dgm:t>
    </dgm:pt>
    <dgm:pt modelId="{E6FBCD0D-7477-4B69-9B1B-39A0725ACB59}" type="sibTrans" cxnId="{490EC15B-E68E-43EA-A686-21FF598FD817}">
      <dgm:prSet/>
      <dgm:spPr/>
      <dgm:t>
        <a:bodyPr/>
        <a:lstStyle/>
        <a:p>
          <a:endParaRPr lang="en-US"/>
        </a:p>
      </dgm:t>
    </dgm:pt>
    <dgm:pt modelId="{74FA8A77-0DE0-4F40-BDE1-8F037DEC5D51}">
      <dgm:prSet phldrT="[Text]"/>
      <dgm:spPr/>
      <dgm:t>
        <a:bodyPr/>
        <a:lstStyle/>
        <a:p>
          <a:r>
            <a:rPr lang="en-US" dirty="0" err="1" smtClean="0"/>
            <a:t>চূড়ান্ত</a:t>
          </a:r>
          <a:r>
            <a:rPr lang="en-US" dirty="0" smtClean="0"/>
            <a:t> </a:t>
          </a:r>
          <a:r>
            <a:rPr lang="en-US" dirty="0" err="1" smtClean="0"/>
            <a:t>উদ্দীপক</a:t>
          </a:r>
          <a:r>
            <a:rPr lang="en-US" dirty="0" smtClean="0"/>
            <a:t> </a:t>
          </a:r>
          <a:r>
            <a:rPr lang="en-US" dirty="0" err="1" smtClean="0"/>
            <a:t>নির্দিষ্টকরণ</a:t>
          </a:r>
          <a:endParaRPr lang="en-US" dirty="0"/>
        </a:p>
      </dgm:t>
    </dgm:pt>
    <dgm:pt modelId="{47F3A1A1-5A41-4820-8BA1-4EB6AD03B18B}" type="parTrans" cxnId="{0A0C0EA1-5873-475F-8862-2F8766C7FF17}">
      <dgm:prSet/>
      <dgm:spPr/>
      <dgm:t>
        <a:bodyPr/>
        <a:lstStyle/>
        <a:p>
          <a:endParaRPr lang="en-US"/>
        </a:p>
      </dgm:t>
    </dgm:pt>
    <dgm:pt modelId="{88DE0B65-A5FA-458F-94F7-7328ABEBFBA9}" type="sibTrans" cxnId="{0A0C0EA1-5873-475F-8862-2F8766C7FF17}">
      <dgm:prSet/>
      <dgm:spPr/>
      <dgm:t>
        <a:bodyPr/>
        <a:lstStyle/>
        <a:p>
          <a:endParaRPr lang="en-US"/>
        </a:p>
      </dgm:t>
    </dgm:pt>
    <dgm:pt modelId="{33B1DB29-B0CE-491D-85EF-3C8662E762A6}">
      <dgm:prSet phldrT="[Text]"/>
      <dgm:spPr/>
      <dgm:t>
        <a:bodyPr/>
        <a:lstStyle/>
        <a:p>
          <a:r>
            <a:rPr lang="en-US" dirty="0" err="1" smtClean="0"/>
            <a:t>উদ্বুদ্ধকরণ</a:t>
          </a:r>
          <a:r>
            <a:rPr lang="en-US" dirty="0" smtClean="0"/>
            <a:t> </a:t>
          </a:r>
          <a:r>
            <a:rPr lang="en-US" dirty="0" err="1" smtClean="0"/>
            <a:t>কর্মসূচি</a:t>
          </a:r>
          <a:r>
            <a:rPr lang="en-US" dirty="0" smtClean="0"/>
            <a:t> </a:t>
          </a:r>
          <a:r>
            <a:rPr lang="en-US" dirty="0" err="1" smtClean="0"/>
            <a:t>গ্রহণ</a:t>
          </a:r>
          <a:endParaRPr lang="en-US" dirty="0"/>
        </a:p>
      </dgm:t>
    </dgm:pt>
    <dgm:pt modelId="{AF471D76-9D45-4459-8BC9-32C071D4BE3B}" type="parTrans" cxnId="{F2554AF2-E6E0-42E5-A3A2-CB492E6BB2A6}">
      <dgm:prSet/>
      <dgm:spPr/>
      <dgm:t>
        <a:bodyPr/>
        <a:lstStyle/>
        <a:p>
          <a:endParaRPr lang="en-US"/>
        </a:p>
      </dgm:t>
    </dgm:pt>
    <dgm:pt modelId="{7D1FC5E8-D186-48B3-A39F-FD78967D6973}" type="sibTrans" cxnId="{F2554AF2-E6E0-42E5-A3A2-CB492E6BB2A6}">
      <dgm:prSet/>
      <dgm:spPr/>
      <dgm:t>
        <a:bodyPr/>
        <a:lstStyle/>
        <a:p>
          <a:endParaRPr lang="en-US"/>
        </a:p>
      </dgm:t>
    </dgm:pt>
    <dgm:pt modelId="{4308CE38-6F41-41A9-94A7-2CD98A561AA6}">
      <dgm:prSet/>
      <dgm:spPr/>
      <dgm:t>
        <a:bodyPr/>
        <a:lstStyle/>
        <a:p>
          <a:r>
            <a:rPr lang="en-US" dirty="0" err="1" smtClean="0"/>
            <a:t>উদ্দীপকের</a:t>
          </a:r>
          <a:r>
            <a:rPr lang="en-US" dirty="0" smtClean="0"/>
            <a:t> </a:t>
          </a:r>
          <a:r>
            <a:rPr lang="en-US" dirty="0" err="1" smtClean="0"/>
            <a:t>প্রয়োগ</a:t>
          </a:r>
          <a:endParaRPr lang="en-US" dirty="0"/>
        </a:p>
      </dgm:t>
    </dgm:pt>
    <dgm:pt modelId="{154170D9-3932-494D-8C33-25446F6E6410}" type="parTrans" cxnId="{6A8266B8-433F-4E04-88F9-555F96C3E668}">
      <dgm:prSet/>
      <dgm:spPr/>
      <dgm:t>
        <a:bodyPr/>
        <a:lstStyle/>
        <a:p>
          <a:endParaRPr lang="en-US"/>
        </a:p>
      </dgm:t>
    </dgm:pt>
    <dgm:pt modelId="{64839874-63EB-4F11-B3FB-2C6046DC9FDF}" type="sibTrans" cxnId="{6A8266B8-433F-4E04-88F9-555F96C3E668}">
      <dgm:prSet/>
      <dgm:spPr/>
      <dgm:t>
        <a:bodyPr/>
        <a:lstStyle/>
        <a:p>
          <a:endParaRPr lang="en-US"/>
        </a:p>
      </dgm:t>
    </dgm:pt>
    <dgm:pt modelId="{553EF39B-DA27-4A8B-A330-E2BD2573A7F4}">
      <dgm:prSet/>
      <dgm:spPr/>
      <dgm:t>
        <a:bodyPr/>
        <a:lstStyle/>
        <a:p>
          <a:r>
            <a:rPr lang="en-US" dirty="0" err="1" smtClean="0"/>
            <a:t>কর্মী</a:t>
          </a:r>
          <a:r>
            <a:rPr lang="en-US" dirty="0" smtClean="0"/>
            <a:t> </a:t>
          </a:r>
          <a:r>
            <a:rPr lang="en-US" dirty="0" err="1" smtClean="0"/>
            <a:t>সন্তুষটি</a:t>
          </a:r>
          <a:r>
            <a:rPr lang="en-US" dirty="0" smtClean="0"/>
            <a:t> </a:t>
          </a:r>
          <a:r>
            <a:rPr lang="en-US" dirty="0" err="1" smtClean="0"/>
            <a:t>বিধান</a:t>
          </a:r>
          <a:endParaRPr lang="en-US" dirty="0"/>
        </a:p>
      </dgm:t>
    </dgm:pt>
    <dgm:pt modelId="{A7BC5693-B1FE-4CA5-99A3-B6C0EA215CC5}" type="parTrans" cxnId="{770C585F-5065-4D47-83FD-14D08F855C83}">
      <dgm:prSet/>
      <dgm:spPr/>
      <dgm:t>
        <a:bodyPr/>
        <a:lstStyle/>
        <a:p>
          <a:endParaRPr lang="en-US"/>
        </a:p>
      </dgm:t>
    </dgm:pt>
    <dgm:pt modelId="{75E5DAC9-1D82-494B-8169-6478D755C481}" type="sibTrans" cxnId="{770C585F-5065-4D47-83FD-14D08F855C83}">
      <dgm:prSet/>
      <dgm:spPr/>
      <dgm:t>
        <a:bodyPr/>
        <a:lstStyle/>
        <a:p>
          <a:endParaRPr lang="en-US"/>
        </a:p>
      </dgm:t>
    </dgm:pt>
    <dgm:pt modelId="{7F5F248A-33E6-4B5A-9DB0-E878770384CC}" type="pres">
      <dgm:prSet presAssocID="{55E428B1-3511-475B-BF5C-377BEA004E6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E3DBD0-887A-4133-B549-7DE0A86CA834}" type="pres">
      <dgm:prSet presAssocID="{55E428B1-3511-475B-BF5C-377BEA004E6E}" presName="cycle" presStyleCnt="0"/>
      <dgm:spPr/>
    </dgm:pt>
    <dgm:pt modelId="{D1EAA35D-121F-4184-8452-F4FFF3EF99AD}" type="pres">
      <dgm:prSet presAssocID="{192FF399-F015-4B2D-8501-950AE1E6A875}" presName="nodeFirstNode" presStyleLbl="node1" presStyleIdx="0" presStyleCnt="7" custRadScaleRad="97693" custRadScaleInc="54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499858-7084-43F0-8661-9B8057E45B30}" type="pres">
      <dgm:prSet presAssocID="{01998262-29B7-4245-A0CC-35843FFE1653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67092932-10DE-4346-838A-9CB23DB83058}" type="pres">
      <dgm:prSet presAssocID="{2CE58D9F-546E-461B-8B86-D5F9D30ED350}" presName="nodeFollowingNodes" presStyleLbl="node1" presStyleIdx="1" presStyleCnt="7" custRadScaleRad="115653" custRadScaleInc="264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53F6D7-9004-4AAC-B499-42847BD3D970}" type="pres">
      <dgm:prSet presAssocID="{EE9BF497-C9CD-4620-BFBD-745132BA76EC}" presName="nodeFollowingNodes" presStyleLbl="node1" presStyleIdx="2" presStyleCnt="7" custRadScaleRad="110145" custRadScaleInc="-120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C0238B-5F0E-4BA3-AD9C-4BAD125A12D8}" type="pres">
      <dgm:prSet presAssocID="{74FA8A77-0DE0-4F40-BDE1-8F037DEC5D51}" presName="nodeFollowingNodes" presStyleLbl="node1" presStyleIdx="3" presStyleCnt="7" custRadScaleRad="104695" custRadScaleInc="-352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A30A72-4062-41EC-84F3-69C864BA0685}" type="pres">
      <dgm:prSet presAssocID="{33B1DB29-B0CE-491D-85EF-3C8662E762A6}" presName="nodeFollowingNodes" presStyleLbl="node1" presStyleIdx="4" presStyleCnt="7" custRadScaleRad="101360" custRadScaleInc="289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4BCC4E-7500-49C6-85B2-24B607EC3E55}" type="pres">
      <dgm:prSet presAssocID="{4308CE38-6F41-41A9-94A7-2CD98A561AA6}" presName="nodeFollowingNodes" presStyleLbl="node1" presStyleIdx="5" presStyleCnt="7" custRadScaleRad="105251" custRadScaleInc="128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392474-C0E1-42C3-94D6-9BD2992CE1E4}" type="pres">
      <dgm:prSet presAssocID="{553EF39B-DA27-4A8B-A330-E2BD2573A7F4}" presName="nodeFollowingNodes" presStyleLbl="node1" presStyleIdx="6" presStyleCnt="7" custRadScaleRad="116033" custRadScaleInc="-270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0C585F-5065-4D47-83FD-14D08F855C83}" srcId="{55E428B1-3511-475B-BF5C-377BEA004E6E}" destId="{553EF39B-DA27-4A8B-A330-E2BD2573A7F4}" srcOrd="6" destOrd="0" parTransId="{A7BC5693-B1FE-4CA5-99A3-B6C0EA215CC5}" sibTransId="{75E5DAC9-1D82-494B-8169-6478D755C481}"/>
    <dgm:cxn modelId="{2DE66C1A-6D4F-46A4-B220-A95493A67692}" type="presOf" srcId="{553EF39B-DA27-4A8B-A330-E2BD2573A7F4}" destId="{72392474-C0E1-42C3-94D6-9BD2992CE1E4}" srcOrd="0" destOrd="0" presId="urn:microsoft.com/office/officeart/2005/8/layout/cycle3"/>
    <dgm:cxn modelId="{CF8CDD0E-B25B-4218-8DE5-1E5EABE8C4CA}" type="presOf" srcId="{192FF399-F015-4B2D-8501-950AE1E6A875}" destId="{D1EAA35D-121F-4184-8452-F4FFF3EF99AD}" srcOrd="0" destOrd="0" presId="urn:microsoft.com/office/officeart/2005/8/layout/cycle3"/>
    <dgm:cxn modelId="{00F48846-69D8-46AF-A5DF-D93B324D5E96}" type="presOf" srcId="{74FA8A77-0DE0-4F40-BDE1-8F037DEC5D51}" destId="{A5C0238B-5F0E-4BA3-AD9C-4BAD125A12D8}" srcOrd="0" destOrd="0" presId="urn:microsoft.com/office/officeart/2005/8/layout/cycle3"/>
    <dgm:cxn modelId="{0A0C0EA1-5873-475F-8862-2F8766C7FF17}" srcId="{55E428B1-3511-475B-BF5C-377BEA004E6E}" destId="{74FA8A77-0DE0-4F40-BDE1-8F037DEC5D51}" srcOrd="3" destOrd="0" parTransId="{47F3A1A1-5A41-4820-8BA1-4EB6AD03B18B}" sibTransId="{88DE0B65-A5FA-458F-94F7-7328ABEBFBA9}"/>
    <dgm:cxn modelId="{490EC15B-E68E-43EA-A686-21FF598FD817}" srcId="{55E428B1-3511-475B-BF5C-377BEA004E6E}" destId="{EE9BF497-C9CD-4620-BFBD-745132BA76EC}" srcOrd="2" destOrd="0" parTransId="{F0CF7076-6C5D-4DF9-BAFB-BBDFC0494C31}" sibTransId="{E6FBCD0D-7477-4B69-9B1B-39A0725ACB59}"/>
    <dgm:cxn modelId="{E62F2BEF-8322-4820-AD61-004B219C4B61}" type="presOf" srcId="{EE9BF497-C9CD-4620-BFBD-745132BA76EC}" destId="{EF53F6D7-9004-4AAC-B499-42847BD3D970}" srcOrd="0" destOrd="0" presId="urn:microsoft.com/office/officeart/2005/8/layout/cycle3"/>
    <dgm:cxn modelId="{8638ABA0-57AA-4881-B4E8-6A62BFAFB39D}" srcId="{55E428B1-3511-475B-BF5C-377BEA004E6E}" destId="{192FF399-F015-4B2D-8501-950AE1E6A875}" srcOrd="0" destOrd="0" parTransId="{EB8E43E2-157E-447B-B1C8-93F4FCD24420}" sibTransId="{01998262-29B7-4245-A0CC-35843FFE1653}"/>
    <dgm:cxn modelId="{F2554AF2-E6E0-42E5-A3A2-CB492E6BB2A6}" srcId="{55E428B1-3511-475B-BF5C-377BEA004E6E}" destId="{33B1DB29-B0CE-491D-85EF-3C8662E762A6}" srcOrd="4" destOrd="0" parTransId="{AF471D76-9D45-4459-8BC9-32C071D4BE3B}" sibTransId="{7D1FC5E8-D186-48B3-A39F-FD78967D6973}"/>
    <dgm:cxn modelId="{18EF3E9D-C37E-4DCF-887F-68E92CB9181E}" type="presOf" srcId="{33B1DB29-B0CE-491D-85EF-3C8662E762A6}" destId="{3DA30A72-4062-41EC-84F3-69C864BA0685}" srcOrd="0" destOrd="0" presId="urn:microsoft.com/office/officeart/2005/8/layout/cycle3"/>
    <dgm:cxn modelId="{6A8266B8-433F-4E04-88F9-555F96C3E668}" srcId="{55E428B1-3511-475B-BF5C-377BEA004E6E}" destId="{4308CE38-6F41-41A9-94A7-2CD98A561AA6}" srcOrd="5" destOrd="0" parTransId="{154170D9-3932-494D-8C33-25446F6E6410}" sibTransId="{64839874-63EB-4F11-B3FB-2C6046DC9FDF}"/>
    <dgm:cxn modelId="{1C249A10-F12D-4C5B-B08A-D2E4EDB02665}" srcId="{55E428B1-3511-475B-BF5C-377BEA004E6E}" destId="{2CE58D9F-546E-461B-8B86-D5F9D30ED350}" srcOrd="1" destOrd="0" parTransId="{9D0252AF-6834-4A8D-91B3-B14D649F573E}" sibTransId="{03441FC5-F9EB-4E9E-8DA4-DF8B5796C406}"/>
    <dgm:cxn modelId="{5D526CD8-7E9A-4DD0-ADBC-7C455A27E562}" type="presOf" srcId="{55E428B1-3511-475B-BF5C-377BEA004E6E}" destId="{7F5F248A-33E6-4B5A-9DB0-E878770384CC}" srcOrd="0" destOrd="0" presId="urn:microsoft.com/office/officeart/2005/8/layout/cycle3"/>
    <dgm:cxn modelId="{8E2D2FA9-A7F2-4899-9AAA-4EE4D29A0ACA}" type="presOf" srcId="{4308CE38-6F41-41A9-94A7-2CD98A561AA6}" destId="{9A4BCC4E-7500-49C6-85B2-24B607EC3E55}" srcOrd="0" destOrd="0" presId="urn:microsoft.com/office/officeart/2005/8/layout/cycle3"/>
    <dgm:cxn modelId="{BFB8E442-85FF-4B10-B589-9DB6C3C0589C}" type="presOf" srcId="{2CE58D9F-546E-461B-8B86-D5F9D30ED350}" destId="{67092932-10DE-4346-838A-9CB23DB83058}" srcOrd="0" destOrd="0" presId="urn:microsoft.com/office/officeart/2005/8/layout/cycle3"/>
    <dgm:cxn modelId="{28FBE657-7EFE-4482-A251-392593509216}" type="presOf" srcId="{01998262-29B7-4245-A0CC-35843FFE1653}" destId="{E1499858-7084-43F0-8661-9B8057E45B30}" srcOrd="0" destOrd="0" presId="urn:microsoft.com/office/officeart/2005/8/layout/cycle3"/>
    <dgm:cxn modelId="{1B4FB23C-CF66-4F91-9B34-D737EFB97066}" type="presParOf" srcId="{7F5F248A-33E6-4B5A-9DB0-E878770384CC}" destId="{17E3DBD0-887A-4133-B549-7DE0A86CA834}" srcOrd="0" destOrd="0" presId="urn:microsoft.com/office/officeart/2005/8/layout/cycle3"/>
    <dgm:cxn modelId="{BF7DFE55-83B7-48FC-A79E-BA86E3097175}" type="presParOf" srcId="{17E3DBD0-887A-4133-B549-7DE0A86CA834}" destId="{D1EAA35D-121F-4184-8452-F4FFF3EF99AD}" srcOrd="0" destOrd="0" presId="urn:microsoft.com/office/officeart/2005/8/layout/cycle3"/>
    <dgm:cxn modelId="{7F2FA584-6B36-4B8C-A77F-74FDCD881C89}" type="presParOf" srcId="{17E3DBD0-887A-4133-B549-7DE0A86CA834}" destId="{E1499858-7084-43F0-8661-9B8057E45B30}" srcOrd="1" destOrd="0" presId="urn:microsoft.com/office/officeart/2005/8/layout/cycle3"/>
    <dgm:cxn modelId="{4EB5B083-1BAE-429F-8A80-E5BE4B8948B9}" type="presParOf" srcId="{17E3DBD0-887A-4133-B549-7DE0A86CA834}" destId="{67092932-10DE-4346-838A-9CB23DB83058}" srcOrd="2" destOrd="0" presId="urn:microsoft.com/office/officeart/2005/8/layout/cycle3"/>
    <dgm:cxn modelId="{8620B070-11F3-4CFB-B99C-AD2559E03FC2}" type="presParOf" srcId="{17E3DBD0-887A-4133-B549-7DE0A86CA834}" destId="{EF53F6D7-9004-4AAC-B499-42847BD3D970}" srcOrd="3" destOrd="0" presId="urn:microsoft.com/office/officeart/2005/8/layout/cycle3"/>
    <dgm:cxn modelId="{4925BCAF-4E89-4548-8C78-8A1264B1A643}" type="presParOf" srcId="{17E3DBD0-887A-4133-B549-7DE0A86CA834}" destId="{A5C0238B-5F0E-4BA3-AD9C-4BAD125A12D8}" srcOrd="4" destOrd="0" presId="urn:microsoft.com/office/officeart/2005/8/layout/cycle3"/>
    <dgm:cxn modelId="{1C009F27-9B1D-4D71-B97F-078AF63C6797}" type="presParOf" srcId="{17E3DBD0-887A-4133-B549-7DE0A86CA834}" destId="{3DA30A72-4062-41EC-84F3-69C864BA0685}" srcOrd="5" destOrd="0" presId="urn:microsoft.com/office/officeart/2005/8/layout/cycle3"/>
    <dgm:cxn modelId="{1AC788BA-38F3-4B8A-AEF9-B8EFA22F5521}" type="presParOf" srcId="{17E3DBD0-887A-4133-B549-7DE0A86CA834}" destId="{9A4BCC4E-7500-49C6-85B2-24B607EC3E55}" srcOrd="6" destOrd="0" presId="urn:microsoft.com/office/officeart/2005/8/layout/cycle3"/>
    <dgm:cxn modelId="{28688649-43E5-4B32-8F8A-A035728FA336}" type="presParOf" srcId="{17E3DBD0-887A-4133-B549-7DE0A86CA834}" destId="{72392474-C0E1-42C3-94D6-9BD2992CE1E4}" srcOrd="7" destOrd="0" presId="urn:microsoft.com/office/officeart/2005/8/layout/cycle3"/>
  </dgm:cxnLst>
  <dgm:bg>
    <a:solidFill>
      <a:srgbClr val="00B050"/>
    </a:solidFill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60AC9-53A6-475E-9356-86D8EA29AE7C}" type="datetimeFigureOut">
              <a:rPr lang="en-US" smtClean="0"/>
              <a:pPr/>
              <a:t>25-Sep-20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F7CBA2-C54E-436F-B1E8-8A619DE046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4273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BF8F2-E63E-4EA9-917C-FBBC72B6DDA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24837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7CBA2-C54E-436F-B1E8-8A619DE046C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81495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62F9A-883D-452D-830D-E6ACF821313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223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39579-E335-4638-8F3F-C75469FCEEC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4266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D616C8-235E-464E-BA90-C0D6311C2B81}" type="datetimeFigureOut">
              <a:rPr lang="en-US" smtClean="0"/>
              <a:pPr/>
              <a:t>25-Sep-20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C53708-1EFA-40C8-A3E0-8D4BAAB2AB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D616C8-235E-464E-BA90-C0D6311C2B81}" type="datetimeFigureOut">
              <a:rPr lang="en-US" smtClean="0"/>
              <a:pPr/>
              <a:t>25-Sep-20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C53708-1EFA-40C8-A3E0-8D4BAAB2AB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D616C8-235E-464E-BA90-C0D6311C2B81}" type="datetimeFigureOut">
              <a:rPr lang="en-US" smtClean="0"/>
              <a:pPr/>
              <a:t>25-Sep-20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C53708-1EFA-40C8-A3E0-8D4BAAB2AB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D616C8-235E-464E-BA90-C0D6311C2B81}" type="datetimeFigureOut">
              <a:rPr lang="en-US" smtClean="0"/>
              <a:pPr/>
              <a:t>25-Sep-20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C53708-1EFA-40C8-A3E0-8D4BAAB2AB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D616C8-235E-464E-BA90-C0D6311C2B81}" type="datetimeFigureOut">
              <a:rPr lang="en-US" smtClean="0"/>
              <a:pPr/>
              <a:t>25-Sep-20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C53708-1EFA-40C8-A3E0-8D4BAAB2AB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D616C8-235E-464E-BA90-C0D6311C2B81}" type="datetimeFigureOut">
              <a:rPr lang="en-US" smtClean="0"/>
              <a:pPr/>
              <a:t>25-Sep-20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C53708-1EFA-40C8-A3E0-8D4BAAB2AB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D616C8-235E-464E-BA90-C0D6311C2B81}" type="datetimeFigureOut">
              <a:rPr lang="en-US" smtClean="0"/>
              <a:pPr/>
              <a:t>25-Sep-20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C53708-1EFA-40C8-A3E0-8D4BAAB2AB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D616C8-235E-464E-BA90-C0D6311C2B81}" type="datetimeFigureOut">
              <a:rPr lang="en-US" smtClean="0"/>
              <a:pPr/>
              <a:t>25-Sep-20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C53708-1EFA-40C8-A3E0-8D4BAAB2AB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D616C8-235E-464E-BA90-C0D6311C2B81}" type="datetimeFigureOut">
              <a:rPr lang="en-US" smtClean="0"/>
              <a:pPr/>
              <a:t>25-Sep-20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C53708-1EFA-40C8-A3E0-8D4BAAB2AB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D616C8-235E-464E-BA90-C0D6311C2B81}" type="datetimeFigureOut">
              <a:rPr lang="en-US" smtClean="0"/>
              <a:pPr/>
              <a:t>25-Sep-20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C53708-1EFA-40C8-A3E0-8D4BAAB2AB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D616C8-235E-464E-BA90-C0D6311C2B81}" type="datetimeFigureOut">
              <a:rPr lang="en-US" smtClean="0"/>
              <a:pPr/>
              <a:t>25-Sep-20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C53708-1EFA-40C8-A3E0-8D4BAAB2AB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ED616C8-235E-464E-BA90-C0D6311C2B81}" type="datetimeFigureOut">
              <a:rPr lang="en-US" smtClean="0"/>
              <a:pPr/>
              <a:t>25-Sep-20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EC53708-1EFA-40C8-A3E0-8D4BAAB2AB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en-US" sz="6600" dirty="0" err="1" smtClean="0">
                <a:solidFill>
                  <a:schemeClr val="bg1"/>
                </a:solidFill>
              </a:rPr>
              <a:t>অনলাইন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ক্লাসে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সকলকে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স্বাগতম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10669" y="1034041"/>
            <a:ext cx="5563312" cy="24949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548869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8009" y="348804"/>
            <a:ext cx="1828800" cy="1828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Horizontal Scroll 1"/>
          <p:cNvSpPr/>
          <p:nvPr/>
        </p:nvSpPr>
        <p:spPr>
          <a:xfrm>
            <a:off x="1062037" y="820395"/>
            <a:ext cx="10215562" cy="5469309"/>
          </a:xfrm>
          <a:prstGeom prst="horizontalScroll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 rot="5400000">
            <a:off x="4799012" y="3352800"/>
            <a:ext cx="2743200" cy="1588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rot="5400000">
            <a:off x="5447506" y="3313906"/>
            <a:ext cx="1752600" cy="1588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5257006" y="3276600"/>
            <a:ext cx="1523206" cy="794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943099" y="2770838"/>
            <a:ext cx="415290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দ্বাদশ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bn-IN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ণি </a:t>
            </a:r>
            <a:r>
              <a:rPr lang="bn-BD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ব্যবস্থাপনা</a:t>
            </a:r>
            <a:endParaRPr lang="en-US" sz="44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5186" y="3187583"/>
            <a:ext cx="4521437" cy="2246769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51701"/>
              </a:avLst>
            </a:prstTxWarp>
            <a:spAutoFit/>
          </a:bodyPr>
          <a:lstStyle/>
          <a:p>
            <a:pPr lvl="0" algn="ctr"/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ফরিদুল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ctr"/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ctr"/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মজিদ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জরিনা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ফাউন্ডেশন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শরীয়তপুর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SG" sz="24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70143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5495" y="2764175"/>
            <a:ext cx="10272045" cy="2726591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প্রেষণার</a:t>
            </a:r>
            <a:r>
              <a:rPr lang="en-US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ধারণা,প্রেষণা</a:t>
            </a:r>
            <a:r>
              <a:rPr lang="en-US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চক্র</a:t>
            </a:r>
            <a:r>
              <a:rPr lang="en-US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প্রেষণাদানের</a:t>
            </a:r>
            <a:r>
              <a:rPr lang="en-US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উপায়সমূহ</a:t>
            </a:r>
            <a:r>
              <a:rPr lang="en-US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572284" y="743484"/>
            <a:ext cx="7409916" cy="1655566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0070C0"/>
                </a:solidFill>
              </a:rPr>
              <a:t>পাঠ্য</a:t>
            </a:r>
            <a:r>
              <a:rPr lang="en-US" sz="8000" dirty="0" smtClean="0">
                <a:solidFill>
                  <a:srgbClr val="0070C0"/>
                </a:solidFill>
              </a:rPr>
              <a:t> </a:t>
            </a:r>
            <a:r>
              <a:rPr lang="en-US" sz="8000" dirty="0" err="1" smtClean="0">
                <a:solidFill>
                  <a:srgbClr val="0070C0"/>
                </a:solidFill>
              </a:rPr>
              <a:t>বিষয়</a:t>
            </a:r>
            <a:endParaRPr lang="en-US" sz="8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03275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2465" y="1202102"/>
            <a:ext cx="7383566" cy="1015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6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6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6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7290" y="3468293"/>
            <a:ext cx="7952818" cy="92333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প্রেষণার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ধারণা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ব্যাখ্যা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করতে</a:t>
            </a:r>
            <a:r>
              <a: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পারবে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।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533" y="4597353"/>
            <a:ext cx="10050512" cy="175432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কর্মীদের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প্রেষণাদানের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উপায়গুলো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শনাক্ত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করতে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পারবে</a:t>
            </a:r>
            <a:r>
              <a: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।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17376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1701" y="316194"/>
            <a:ext cx="73294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solidFill>
                  <a:srgbClr val="7030A0"/>
                </a:solidFill>
              </a:rPr>
              <a:t>প্রেষণা</a:t>
            </a:r>
            <a:endParaRPr lang="en-US" sz="88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6950" y="4570476"/>
            <a:ext cx="106480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B0F0"/>
                </a:solidFill>
              </a:rPr>
              <a:t>প্রাতিষঠানিক</a:t>
            </a:r>
            <a:r>
              <a:rPr lang="en-US" sz="4000" dirty="0" smtClean="0">
                <a:solidFill>
                  <a:srgbClr val="00B0F0"/>
                </a:solidFill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</a:rPr>
              <a:t>লক্ষ্যার্জনে</a:t>
            </a:r>
            <a:r>
              <a:rPr lang="en-US" sz="4000" dirty="0" smtClean="0">
                <a:solidFill>
                  <a:srgbClr val="00B0F0"/>
                </a:solidFill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</a:rPr>
              <a:t>কর্মীদের</a:t>
            </a:r>
            <a:r>
              <a:rPr lang="en-US" sz="4000" dirty="0" smtClean="0">
                <a:solidFill>
                  <a:srgbClr val="00B0F0"/>
                </a:solidFill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</a:rPr>
              <a:t>উৎসাহিত</a:t>
            </a:r>
            <a:r>
              <a:rPr lang="en-US" sz="4000" dirty="0" smtClean="0">
                <a:solidFill>
                  <a:srgbClr val="00B0F0"/>
                </a:solidFill>
              </a:rPr>
              <a:t> ও </a:t>
            </a:r>
            <a:r>
              <a:rPr lang="en-US" sz="4000" dirty="0" err="1" smtClean="0">
                <a:solidFill>
                  <a:srgbClr val="00B0F0"/>
                </a:solidFill>
              </a:rPr>
              <a:t>স্বেচ্ছাপ্রণোদিত</a:t>
            </a:r>
            <a:r>
              <a:rPr lang="en-US" sz="4000" dirty="0" smtClean="0">
                <a:solidFill>
                  <a:srgbClr val="00B0F0"/>
                </a:solidFill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</a:rPr>
              <a:t>করার</a:t>
            </a:r>
            <a:r>
              <a:rPr lang="en-US" sz="4000" dirty="0" smtClean="0">
                <a:solidFill>
                  <a:srgbClr val="00B0F0"/>
                </a:solidFill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</a:rPr>
              <a:t>কাজকেই</a:t>
            </a:r>
            <a:r>
              <a:rPr lang="en-US" sz="4000" dirty="0" smtClean="0">
                <a:solidFill>
                  <a:srgbClr val="00B0F0"/>
                </a:solidFill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</a:rPr>
              <a:t>প্রেষণা</a:t>
            </a:r>
            <a:r>
              <a:rPr lang="en-US" sz="4000" dirty="0" smtClean="0">
                <a:solidFill>
                  <a:srgbClr val="00B0F0"/>
                </a:solidFill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</a:rPr>
              <a:t>বলে</a:t>
            </a:r>
            <a:r>
              <a:rPr lang="en-US" sz="4000" dirty="0" smtClean="0">
                <a:solidFill>
                  <a:srgbClr val="00B0F0"/>
                </a:solidFill>
              </a:rPr>
              <a:t> ।</a:t>
            </a:r>
            <a:endParaRPr lang="en-US" sz="4000" dirty="0">
              <a:solidFill>
                <a:srgbClr val="00B0F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449" y="1768978"/>
            <a:ext cx="8280874" cy="26833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991170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3720076707"/>
              </p:ext>
            </p:extLst>
          </p:nvPr>
        </p:nvGraphicFramePr>
        <p:xfrm>
          <a:off x="2603500" y="69109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3457981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EAA35D-121F-4184-8452-F4FFF3EF9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D1EAA35D-121F-4184-8452-F4FFF3EF9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D1EAA35D-121F-4184-8452-F4FFF3EF9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D1EAA35D-121F-4184-8452-F4FFF3EF99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499858-7084-43F0-8661-9B8057E45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E1499858-7084-43F0-8661-9B8057E45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E1499858-7084-43F0-8661-9B8057E45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E1499858-7084-43F0-8661-9B8057E45B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092932-10DE-4346-838A-9CB23DB830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67092932-10DE-4346-838A-9CB23DB830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67092932-10DE-4346-838A-9CB23DB830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67092932-10DE-4346-838A-9CB23DB830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53F6D7-9004-4AAC-B499-42847BD3D9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EF53F6D7-9004-4AAC-B499-42847BD3D9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EF53F6D7-9004-4AAC-B499-42847BD3D9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EF53F6D7-9004-4AAC-B499-42847BD3D9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C0238B-5F0E-4BA3-AD9C-4BAD125A12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A5C0238B-5F0E-4BA3-AD9C-4BAD125A12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A5C0238B-5F0E-4BA3-AD9C-4BAD125A12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A5C0238B-5F0E-4BA3-AD9C-4BAD125A12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A30A72-4062-41EC-84F3-69C864BA0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3DA30A72-4062-41EC-84F3-69C864BA0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3DA30A72-4062-41EC-84F3-69C864BA0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3DA30A72-4062-41EC-84F3-69C864BA06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4BCC4E-7500-49C6-85B2-24B607EC3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9A4BCC4E-7500-49C6-85B2-24B607EC3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9A4BCC4E-7500-49C6-85B2-24B607EC3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9A4BCC4E-7500-49C6-85B2-24B607EC3E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392474-C0E1-42C3-94D6-9BD2992CE1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72392474-C0E1-42C3-94D6-9BD2992CE1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72392474-C0E1-42C3-94D6-9BD2992CE1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72392474-C0E1-42C3-94D6-9BD2992CE1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7110" y="376015"/>
            <a:ext cx="1130608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১।</a:t>
            </a:r>
            <a:r>
              <a:rPr lang="as-IN" sz="2000" b="1" dirty="0" smtClean="0"/>
              <a:t>ওয়াই </a:t>
            </a:r>
            <a:r>
              <a:rPr lang="as-IN" sz="2000" b="1" dirty="0" smtClean="0"/>
              <a:t>তথ্য অনুযায়ী মানুষের মনোভাব </a:t>
            </a:r>
            <a:r>
              <a:rPr lang="as-IN" sz="2000" b="1" dirty="0" smtClean="0"/>
              <a:t>সর্বদা</a:t>
            </a:r>
            <a:r>
              <a:rPr lang="en-US" sz="2000" b="1" dirty="0" smtClean="0"/>
              <a:t>- </a:t>
            </a:r>
            <a:endParaRPr lang="as-IN" sz="2000" b="1" dirty="0" smtClean="0"/>
          </a:p>
          <a:p>
            <a:r>
              <a:rPr lang="as-IN" sz="2000" b="1" dirty="0" smtClean="0"/>
              <a:t> </a:t>
            </a:r>
            <a:r>
              <a:rPr lang="en-US" sz="2000" b="1" dirty="0" smtClean="0"/>
              <a:t>ক </a:t>
            </a:r>
            <a:r>
              <a:rPr lang="as-IN" sz="2000" b="1" dirty="0" smtClean="0"/>
              <a:t>নেতিবাচক</a:t>
            </a:r>
            <a:r>
              <a:rPr lang="as-IN" sz="2000" b="1" dirty="0" smtClean="0"/>
              <a:t>  </a:t>
            </a:r>
            <a:r>
              <a:rPr lang="en-US" sz="2000" b="1" dirty="0" smtClean="0"/>
              <a:t>খ </a:t>
            </a:r>
            <a:r>
              <a:rPr lang="as-IN" sz="2000" b="1" dirty="0" smtClean="0"/>
              <a:t>ইতিবাচক</a:t>
            </a:r>
            <a:r>
              <a:rPr lang="as-IN" sz="2000" b="1" dirty="0" smtClean="0"/>
              <a:t>  </a:t>
            </a:r>
            <a:r>
              <a:rPr lang="en-US" sz="2000" b="1" dirty="0" smtClean="0"/>
              <a:t>গ </a:t>
            </a:r>
            <a:r>
              <a:rPr lang="as-IN" sz="2000" b="1" dirty="0" smtClean="0"/>
              <a:t>সাহসী </a:t>
            </a:r>
            <a:r>
              <a:rPr lang="as-IN" sz="2000" b="1" dirty="0" smtClean="0"/>
              <a:t>  </a:t>
            </a:r>
            <a:r>
              <a:rPr lang="en-US" sz="2000" b="1" dirty="0" smtClean="0"/>
              <a:t>ঘ </a:t>
            </a:r>
            <a:r>
              <a:rPr lang="as-IN" sz="2000" b="1" dirty="0" smtClean="0"/>
              <a:t>উৎসাহী</a:t>
            </a:r>
            <a:endParaRPr lang="en-US" sz="2000" b="1" dirty="0" smtClean="0"/>
          </a:p>
          <a:p>
            <a:endParaRPr lang="as-IN" sz="2000" b="1" dirty="0" smtClean="0"/>
          </a:p>
          <a:p>
            <a:r>
              <a:rPr lang="as-IN" sz="2000" b="1" dirty="0" smtClean="0"/>
              <a:t> </a:t>
            </a:r>
            <a:r>
              <a:rPr lang="en-US" sz="2000" b="1" dirty="0" smtClean="0"/>
              <a:t>২। </a:t>
            </a:r>
            <a:r>
              <a:rPr lang="as-IN" sz="2000" b="1" dirty="0" smtClean="0"/>
              <a:t>কোনটি </a:t>
            </a:r>
            <a:r>
              <a:rPr lang="as-IN" sz="2000" b="1" dirty="0" smtClean="0"/>
              <a:t>চাহিদা সোপান তত্ত্বের সামাজিক চাহিদা </a:t>
            </a:r>
            <a:r>
              <a:rPr lang="as-IN" sz="2000" b="1" dirty="0" smtClean="0"/>
              <a:t>অন্তর্ভুক্ত</a:t>
            </a:r>
            <a:r>
              <a:rPr lang="en-US" sz="2000" b="1" dirty="0" smtClean="0"/>
              <a:t>? </a:t>
            </a:r>
            <a:endParaRPr lang="as-IN" sz="2000" b="1" dirty="0" smtClean="0"/>
          </a:p>
          <a:p>
            <a:r>
              <a:rPr lang="as-IN" sz="2000" b="1" dirty="0" smtClean="0"/>
              <a:t> </a:t>
            </a:r>
            <a:r>
              <a:rPr lang="en-US" sz="2000" b="1" dirty="0" smtClean="0"/>
              <a:t>    ক </a:t>
            </a:r>
            <a:r>
              <a:rPr lang="as-IN" sz="2000" b="1" dirty="0" smtClean="0"/>
              <a:t>তৃষ্ণা</a:t>
            </a:r>
            <a:r>
              <a:rPr lang="as-IN" sz="2000" b="1" dirty="0" smtClean="0"/>
              <a:t>  </a:t>
            </a:r>
            <a:r>
              <a:rPr lang="en-US" sz="2000" b="1" dirty="0" smtClean="0"/>
              <a:t>খ </a:t>
            </a:r>
            <a:r>
              <a:rPr lang="as-IN" sz="2000" b="1" dirty="0" smtClean="0"/>
              <a:t>ঘুম</a:t>
            </a:r>
            <a:r>
              <a:rPr lang="as-IN" sz="2000" b="1" dirty="0" smtClean="0"/>
              <a:t>  </a:t>
            </a:r>
            <a:r>
              <a:rPr lang="en-US" sz="2000" b="1" dirty="0" smtClean="0"/>
              <a:t>গ </a:t>
            </a:r>
            <a:r>
              <a:rPr lang="as-IN" sz="2000" b="1" dirty="0" smtClean="0"/>
              <a:t>সাহিত্যচর্চা</a:t>
            </a:r>
            <a:r>
              <a:rPr lang="as-IN" sz="2000" b="1" dirty="0" smtClean="0"/>
              <a:t>  </a:t>
            </a:r>
            <a:r>
              <a:rPr lang="en-US" sz="2000" b="1" dirty="0" smtClean="0"/>
              <a:t>ঘ </a:t>
            </a:r>
            <a:r>
              <a:rPr lang="as-IN" sz="2000" b="1" dirty="0" smtClean="0"/>
              <a:t>বন্ধুত্ব</a:t>
            </a:r>
            <a:r>
              <a:rPr lang="en-US" sz="2000" b="1" dirty="0" smtClean="0"/>
              <a:t> </a:t>
            </a:r>
            <a:endParaRPr lang="as-IN" sz="2000" b="1" dirty="0" smtClean="0"/>
          </a:p>
          <a:p>
            <a:r>
              <a:rPr lang="as-IN" sz="2000" b="1" dirty="0" smtClean="0"/>
              <a:t> </a:t>
            </a:r>
            <a:endParaRPr lang="en-US" sz="2000" b="1" dirty="0" smtClean="0"/>
          </a:p>
          <a:p>
            <a:r>
              <a:rPr lang="en-US" sz="2000" b="1" dirty="0" smtClean="0"/>
              <a:t>৩। </a:t>
            </a:r>
            <a:r>
              <a:rPr lang="as-IN" sz="2000" b="1" dirty="0" smtClean="0"/>
              <a:t>প্রেষণার প্রক্রিয়া </a:t>
            </a:r>
            <a:r>
              <a:rPr lang="as-IN" sz="2000" b="1" dirty="0" smtClean="0"/>
              <a:t>প্রথম স্তর </a:t>
            </a:r>
            <a:r>
              <a:rPr lang="as-IN" sz="2000" b="1" dirty="0" smtClean="0"/>
              <a:t>কোনটি</a:t>
            </a:r>
            <a:r>
              <a:rPr lang="en-US" sz="2000" b="1" dirty="0" smtClean="0"/>
              <a:t>? </a:t>
            </a:r>
            <a:endParaRPr lang="as-IN" sz="2000" b="1" dirty="0" smtClean="0"/>
          </a:p>
          <a:p>
            <a:r>
              <a:rPr lang="as-IN" sz="2000" b="1" dirty="0" smtClean="0"/>
              <a:t> </a:t>
            </a:r>
            <a:r>
              <a:rPr lang="en-US" sz="2000" b="1" dirty="0" smtClean="0"/>
              <a:t>ক </a:t>
            </a:r>
            <a:r>
              <a:rPr lang="as-IN" sz="2000" b="1" dirty="0" smtClean="0"/>
              <a:t>উদ্বিগ্নতা</a:t>
            </a:r>
            <a:r>
              <a:rPr lang="as-IN" sz="2000" b="1" dirty="0" smtClean="0"/>
              <a:t>  </a:t>
            </a:r>
            <a:r>
              <a:rPr lang="en-US" sz="2000" b="1" dirty="0" smtClean="0"/>
              <a:t>খ </a:t>
            </a:r>
            <a:r>
              <a:rPr lang="as-IN" sz="2000" b="1" dirty="0" smtClean="0"/>
              <a:t>অভাব </a:t>
            </a:r>
            <a:r>
              <a:rPr lang="as-IN" sz="2000" b="1" dirty="0" smtClean="0"/>
              <a:t>  </a:t>
            </a:r>
            <a:r>
              <a:rPr lang="en-US" sz="2000" b="1" dirty="0" smtClean="0"/>
              <a:t>গ </a:t>
            </a:r>
            <a:r>
              <a:rPr lang="en-US" sz="2000" b="1" dirty="0" err="1" smtClean="0"/>
              <a:t>তা</a:t>
            </a:r>
            <a:r>
              <a:rPr lang="as-IN" sz="2000" b="1" dirty="0" smtClean="0"/>
              <a:t>রণা</a:t>
            </a:r>
            <a:r>
              <a:rPr lang="as-IN" sz="2000" b="1" dirty="0" smtClean="0"/>
              <a:t>  </a:t>
            </a:r>
            <a:r>
              <a:rPr lang="en-US" sz="2000" b="1" dirty="0" smtClean="0"/>
              <a:t>ঘ </a:t>
            </a:r>
            <a:r>
              <a:rPr lang="en-US" sz="2000" b="1" dirty="0" err="1" smtClean="0"/>
              <a:t>লক্ষ্য</a:t>
            </a:r>
            <a:r>
              <a:rPr lang="en-US" sz="2000" b="1" dirty="0" smtClean="0"/>
              <a:t>  </a:t>
            </a:r>
            <a:endParaRPr lang="as-IN" sz="2000" b="1" dirty="0" smtClean="0"/>
          </a:p>
          <a:p>
            <a:endParaRPr lang="en-US" sz="2000" b="1" dirty="0" smtClean="0"/>
          </a:p>
          <a:p>
            <a:r>
              <a:rPr lang="en-US" sz="2000" b="1" dirty="0" smtClean="0"/>
              <a:t>৪। </a:t>
            </a:r>
            <a:r>
              <a:rPr lang="as-IN" sz="2000" b="1" dirty="0" smtClean="0"/>
              <a:t>প্রেষণার </a:t>
            </a:r>
            <a:r>
              <a:rPr lang="as-IN" sz="2000" b="1" dirty="0" smtClean="0"/>
              <a:t>দ্বি-উপাদান তত্ত্বের প্রবক্তা কে</a:t>
            </a:r>
          </a:p>
          <a:p>
            <a:r>
              <a:rPr lang="as-IN" sz="2000" b="1" dirty="0" smtClean="0"/>
              <a:t> </a:t>
            </a:r>
            <a:endParaRPr lang="en-US" sz="2000" b="1" dirty="0" smtClean="0"/>
          </a:p>
          <a:p>
            <a:r>
              <a:rPr lang="en-US" sz="2000" b="1" dirty="0" smtClean="0"/>
              <a:t>    ক </a:t>
            </a:r>
            <a:r>
              <a:rPr lang="as-IN" sz="2000" b="1" dirty="0" smtClean="0"/>
              <a:t>আব্রাহাম মাস</a:t>
            </a:r>
            <a:r>
              <a:rPr lang="en-US" sz="2000" b="1" dirty="0" err="1" smtClean="0"/>
              <a:t>লো</a:t>
            </a:r>
            <a:r>
              <a:rPr lang="en-US" sz="2000" b="1" dirty="0" smtClean="0"/>
              <a:t> </a:t>
            </a:r>
            <a:r>
              <a:rPr lang="as-IN" sz="2000" b="1" dirty="0" smtClean="0"/>
              <a:t>  </a:t>
            </a:r>
            <a:r>
              <a:rPr lang="en-US" sz="2000" b="1" dirty="0" smtClean="0"/>
              <a:t>খ </a:t>
            </a:r>
            <a:r>
              <a:rPr lang="as-IN" sz="2000" b="1" dirty="0" smtClean="0"/>
              <a:t>ডগলাস </a:t>
            </a:r>
            <a:r>
              <a:rPr lang="as-IN" sz="2000" b="1" dirty="0" smtClean="0"/>
              <a:t>ম্যাকগ্রেগর  </a:t>
            </a:r>
            <a:endParaRPr lang="en-US" sz="2000" b="1" dirty="0" smtClean="0"/>
          </a:p>
          <a:p>
            <a:r>
              <a:rPr lang="en-US" sz="2000" b="1" dirty="0" smtClean="0"/>
              <a:t> </a:t>
            </a:r>
            <a:r>
              <a:rPr lang="en-US" sz="2000" b="1" dirty="0" smtClean="0"/>
              <a:t>    গ </a:t>
            </a:r>
            <a:r>
              <a:rPr lang="as-IN" sz="2000" b="1" dirty="0" smtClean="0"/>
              <a:t>ফ্রেডারিক </a:t>
            </a:r>
            <a:r>
              <a:rPr lang="as-IN" sz="2000" b="1" dirty="0" smtClean="0"/>
              <a:t>হার্জবার্গ  </a:t>
            </a:r>
            <a:r>
              <a:rPr lang="en-US" sz="2000" b="1" dirty="0" smtClean="0"/>
              <a:t>ঘ </a:t>
            </a:r>
            <a:r>
              <a:rPr lang="as-IN" sz="2000" b="1" dirty="0" smtClean="0"/>
              <a:t>এফ </a:t>
            </a:r>
            <a:r>
              <a:rPr lang="as-IN" sz="2000" b="1" dirty="0" smtClean="0"/>
              <a:t>ডব্লিউ </a:t>
            </a:r>
            <a:r>
              <a:rPr lang="as-IN" sz="2000" b="1" dirty="0" smtClean="0"/>
              <a:t>টেইলর</a:t>
            </a:r>
            <a:endParaRPr lang="en-US" sz="2000" b="1" dirty="0" smtClean="0"/>
          </a:p>
          <a:p>
            <a:endParaRPr lang="as-IN" sz="2000" b="1" dirty="0" smtClean="0"/>
          </a:p>
          <a:p>
            <a:r>
              <a:rPr lang="en-US" sz="2000" b="1" dirty="0" smtClean="0"/>
              <a:t>৫। </a:t>
            </a:r>
            <a:r>
              <a:rPr lang="as-IN" sz="2000" b="1" dirty="0" smtClean="0"/>
              <a:t>ইতিবাচক </a:t>
            </a:r>
            <a:r>
              <a:rPr lang="as-IN" sz="2000" b="1" dirty="0" smtClean="0"/>
              <a:t>প্রেষণার অনার্থিক উপায় </a:t>
            </a:r>
            <a:r>
              <a:rPr lang="as-IN" sz="2000" b="1" dirty="0" smtClean="0"/>
              <a:t>কোনটি</a:t>
            </a:r>
            <a:r>
              <a:rPr lang="en-US" sz="2000" b="1" dirty="0" smtClean="0"/>
              <a:t> ? </a:t>
            </a:r>
            <a:r>
              <a:rPr lang="as-IN" sz="2000" b="1" dirty="0" smtClean="0"/>
              <a:t> </a:t>
            </a:r>
          </a:p>
          <a:p>
            <a:r>
              <a:rPr lang="en-US" sz="2000" b="1" dirty="0" smtClean="0"/>
              <a:t>   </a:t>
            </a:r>
          </a:p>
          <a:p>
            <a:r>
              <a:rPr lang="en-US" sz="2000" b="1" dirty="0" smtClean="0"/>
              <a:t>         ক </a:t>
            </a:r>
            <a:r>
              <a:rPr lang="as-IN" sz="2000" b="1" dirty="0" smtClean="0"/>
              <a:t>বীমা </a:t>
            </a:r>
            <a:r>
              <a:rPr lang="en-US" sz="2000" b="1" dirty="0" smtClean="0"/>
              <a:t>খ </a:t>
            </a:r>
            <a:r>
              <a:rPr lang="as-IN" sz="2000" b="1" dirty="0" smtClean="0"/>
              <a:t>বোনাস </a:t>
            </a:r>
            <a:endParaRPr lang="en-US" sz="2000" b="1" dirty="0" smtClean="0"/>
          </a:p>
          <a:p>
            <a:r>
              <a:rPr lang="en-US" sz="2000" b="1" dirty="0" smtClean="0"/>
              <a:t> </a:t>
            </a:r>
            <a:r>
              <a:rPr lang="en-US" sz="2000" b="1" dirty="0" smtClean="0"/>
              <a:t>         গ </a:t>
            </a:r>
            <a:r>
              <a:rPr lang="as-IN" sz="2000" b="1" dirty="0" smtClean="0"/>
              <a:t>ভয়-ভীতি </a:t>
            </a:r>
            <a:r>
              <a:rPr lang="as-IN" sz="2000" b="1" dirty="0" smtClean="0"/>
              <a:t>প্রদর্শন </a:t>
            </a:r>
            <a:r>
              <a:rPr lang="en-US" sz="2000" b="1" dirty="0" smtClean="0"/>
              <a:t>ঘ </a:t>
            </a:r>
            <a:r>
              <a:rPr lang="as-IN" sz="2000" b="1" dirty="0" smtClean="0"/>
              <a:t>দায়িত্ব </a:t>
            </a:r>
            <a:r>
              <a:rPr lang="as-IN" sz="2000" b="1" dirty="0" smtClean="0"/>
              <a:t>প্রদান</a:t>
            </a:r>
          </a:p>
          <a:p>
            <a:r>
              <a:rPr lang="as-IN" dirty="0" smtClean="0"/>
              <a:t/>
            </a:r>
            <a:br>
              <a:rPr lang="as-IN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1" y="564022"/>
            <a:ext cx="8580121" cy="100547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tIns="365760">
            <a:normAutofit fontScale="90000"/>
          </a:bodyPr>
          <a:lstStyle/>
          <a:p>
            <a:pPr algn="ctr"/>
            <a:r>
              <a:rPr lang="en-US" sz="4400" dirty="0" err="1">
                <a:solidFill>
                  <a:srgbClr val="7030A0"/>
                </a:solidFill>
                <a:latin typeface="NikoshBAN"/>
              </a:rPr>
              <a:t>সকলকে</a:t>
            </a:r>
            <a:r>
              <a:rPr lang="en-US" sz="4400" dirty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/>
              </a:rPr>
              <a:t>ধন্যবাদ</a:t>
            </a:r>
            <a:endParaRPr lang="en-US" sz="4400" dirty="0">
              <a:solidFill>
                <a:srgbClr val="7030A0"/>
              </a:solidFill>
              <a:latin typeface="NikoshBAN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="" xmlns:a16="http://schemas.microsoft.com/office/drawing/2014/main" id="{4F90E17D-975B-B44C-894F-801BB09B61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420" y="1976978"/>
            <a:ext cx="8237469" cy="36290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2857094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232</TotalTime>
  <Words>103</Words>
  <Application>Microsoft Office PowerPoint</Application>
  <PresentationFormat>Custom</PresentationFormat>
  <Paragraphs>47</Paragraphs>
  <Slides>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Aspect</vt:lpstr>
      <vt:lpstr>অনলাইন ক্লাসে সকলকে স্বাগতম</vt:lpstr>
      <vt:lpstr>Slide 2</vt:lpstr>
      <vt:lpstr>Slide 3</vt:lpstr>
      <vt:lpstr>Slide 4</vt:lpstr>
      <vt:lpstr>Slide 5</vt:lpstr>
      <vt:lpstr>Slide 6</vt:lpstr>
      <vt:lpstr>Slide 7</vt:lpstr>
      <vt:lpstr>সকলকে ধন্যবাদ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user</cp:lastModifiedBy>
  <cp:revision>51</cp:revision>
  <dcterms:created xsi:type="dcterms:W3CDTF">2019-08-10T03:59:12Z</dcterms:created>
  <dcterms:modified xsi:type="dcterms:W3CDTF">2020-09-25T16:23:31Z</dcterms:modified>
</cp:coreProperties>
</file>