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05A3-E65D-4498-99A9-03F7EF8A078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F7C6-8B87-44F7-9699-0693F69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Practicing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evaluate</a:t>
            </a:r>
            <a:r>
              <a:rPr lang="en-US" baseline="0" dirty="0" smtClean="0"/>
              <a:t> the students through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26371"/>
              </p:ext>
            </p:extLst>
          </p:nvPr>
        </p:nvGraphicFramePr>
        <p:xfrm>
          <a:off x="0" y="685800"/>
          <a:ext cx="9144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229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96785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 the office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 prison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 the Internet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824350"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 the station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 the cinema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 the ground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824350">
                <a:tc>
                  <a:txBody>
                    <a:bodyPr/>
                    <a:lstStyle/>
                    <a:p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 reception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raw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 the left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34636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Preposition of Place: At, In, 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92727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300" y="692727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692727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16075"/>
            <a:ext cx="1306977" cy="1774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16075"/>
            <a:ext cx="2731845" cy="153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5293"/>
            <a:ext cx="1944502" cy="1424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43056"/>
            <a:ext cx="1783235" cy="1338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02" y="3273940"/>
            <a:ext cx="2636595" cy="1476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30" y="3349984"/>
            <a:ext cx="1916970" cy="1331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2" y="5039319"/>
            <a:ext cx="1960098" cy="1527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49118"/>
            <a:ext cx="1790700" cy="1465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93" y="5102759"/>
            <a:ext cx="2009307" cy="14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0"/>
            <a:ext cx="4114801" cy="6858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762000"/>
            <a:ext cx="6934200" cy="2209800"/>
          </a:xfrm>
          <a:prstGeom prst="downArrowCallout">
            <a:avLst>
              <a:gd name="adj1" fmla="val 55213"/>
              <a:gd name="adj2" fmla="val 66379"/>
              <a:gd name="adj3" fmla="val 34195"/>
              <a:gd name="adj4" fmla="val 4790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Activities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3048000"/>
            <a:ext cx="6934200" cy="3124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Orally 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&amp; 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individually</a:t>
            </a:r>
            <a:endParaRPr lang="en-US" sz="4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Rifat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lives…………Dhaka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Place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book………. the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……… the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sky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clearly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104601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1462921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69270"/>
            <a:ext cx="9144000" cy="1517074"/>
          </a:xfrm>
          <a:prstGeom prst="downArrowCallout">
            <a:avLst>
              <a:gd name="adj1" fmla="val 60000"/>
              <a:gd name="adj2" fmla="val 93039"/>
              <a:gd name="adj3" fmla="val 35833"/>
              <a:gd name="adj4" fmla="val 49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5257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Fill in the blanks with appropriate  preposition-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room.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…………..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window.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…………..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office.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2010,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morning/evening/afternoon.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………..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Sunday.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718136"/>
            <a:ext cx="577668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May Allah </a:t>
            </a:r>
            <a:r>
              <a:rPr lang="en-US" sz="3600" b="1" dirty="0" smtClean="0">
                <a:latin typeface="Book Antiqua" pitchFamily="18" charset="0"/>
              </a:rPr>
              <a:t>bless</a:t>
            </a:r>
            <a:r>
              <a:rPr lang="en-US" sz="4000" b="1" dirty="0" smtClean="0">
                <a:latin typeface="Book Antiqua" pitchFamily="18" charset="0"/>
              </a:rPr>
              <a:t> you all.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2438400"/>
            <a:ext cx="2971800" cy="15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115 L 1.4625 -0.0233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0" y="-1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" y="304800"/>
            <a:ext cx="8686800" cy="990600"/>
          </a:xfrm>
          <a:prstGeom prst="flowChartTerminator">
            <a:avLst/>
          </a:prstGeom>
          <a:ln w="1016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Identity</a:t>
            </a:r>
            <a:endParaRPr lang="en-US" sz="4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1828800"/>
            <a:ext cx="4038600" cy="4648200"/>
          </a:xfrm>
          <a:prstGeom prst="roundRect">
            <a:avLst/>
          </a:prstGeom>
          <a:ln w="1016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English Grammar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Class:- Eight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057400"/>
            <a:ext cx="47244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KHITISH SARKER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KRISHNAGOBINDA HIGH SCHOOL, BANGLA, NETRAKONA.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about this?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is some milk ……… the fridge.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sat ………..the chair.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lost her ring ………. the beach.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8100" y="680219"/>
            <a:ext cx="1371600" cy="4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382762"/>
            <a:ext cx="1371600" cy="4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851124"/>
            <a:ext cx="1371600" cy="4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685800"/>
            <a:ext cx="6705600" cy="2895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38200"/>
            <a:ext cx="5715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310854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to…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Define preposition.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Use preposition In, On and At properly.  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990600"/>
            <a:ext cx="31242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609600"/>
            <a:ext cx="601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preposition is a word placed or positioned before a noun or a pronoun or noun equivalent to show the relationship between a noun or pronoun and other words in a sentence.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2895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describing Time &amp; Place,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prepositions In, On and At go from GENERAL to SPECIFIC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2895600" y="13854"/>
            <a:ext cx="3352800" cy="6844145"/>
          </a:xfrm>
          <a:prstGeom prst="flowChartMer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2119745"/>
            <a:ext cx="19812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Bigger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854"/>
            <a:ext cx="2895600" cy="82434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3854"/>
            <a:ext cx="2895600" cy="82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856" y="895989"/>
            <a:ext cx="9157855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Centuries--… the 1990’s                                      …… France—Countries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Decades --….. The 90’s			     ……-Paris—Cities.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Year--….The 1990, 2000			  Manhattan—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Neghborhood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Months--….. May, June.			  …. A car—Enclosed space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Weeks--….. 5 weeks.				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Seasons--….. Spring.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Period of time … the future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Holidays…. The Easter Holiday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Parts of the day… The morning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93471" y="4405745"/>
            <a:ext cx="2743200" cy="9454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specific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(Smaller)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3" y="4405745"/>
            <a:ext cx="9143999" cy="163121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Time---…..The weekend. 			…… Columbus Street—Street.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Day--………. Mondays.			      …….. Seventh Avenue– Avenues.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Dates--……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pril 3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			        ………The floor----Surfaces.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Day+ Part of the day– Sunday, Morning.	   ……. A bus --Means of transport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Holidays with Day– Easter Day.		   ……..The Radio—Communications.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30494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2247900" y="13855"/>
            <a:ext cx="4648200" cy="3657600"/>
          </a:xfrm>
          <a:prstGeom prst="flowChartMerg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specific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(Smallest)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854"/>
            <a:ext cx="2895600" cy="82434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3854"/>
            <a:ext cx="2895600" cy="82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981200"/>
            <a:ext cx="9067800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Hour’s--………. 9am/pm			…….. 7/A State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Parts of the Day– Midnight.			……….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street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Address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Time– The moment.			     ….. The station –Specific 							locations.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Holidays without ‘Day’-- …Easter.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252</Words>
  <Application>Microsoft Office PowerPoint</Application>
  <PresentationFormat>On-screen Show (4:3)</PresentationFormat>
  <Paragraphs>131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</dc:creator>
  <cp:lastModifiedBy>ismail - [2010]</cp:lastModifiedBy>
  <cp:revision>32</cp:revision>
  <dcterms:created xsi:type="dcterms:W3CDTF">2006-08-16T00:00:00Z</dcterms:created>
  <dcterms:modified xsi:type="dcterms:W3CDTF">2020-09-25T09:47:20Z</dcterms:modified>
</cp:coreProperties>
</file>