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58" r:id="rId4"/>
    <p:sldId id="262" r:id="rId5"/>
    <p:sldId id="263" r:id="rId6"/>
    <p:sldId id="268" r:id="rId7"/>
    <p:sldId id="260" r:id="rId8"/>
    <p:sldId id="264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35" autoAdjust="0"/>
  </p:normalViewPr>
  <p:slideViewPr>
    <p:cSldViewPr>
      <p:cViewPr varScale="1">
        <p:scale>
          <a:sx n="39" d="100"/>
          <a:sy n="39" d="100"/>
        </p:scale>
        <p:origin x="194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9DE60-EC67-475A-A402-0A9E433017C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C8D19-1223-4BC8-80C8-3337AB336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52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C8D19-1223-4BC8-80C8-3337AB336C2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292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C8D19-1223-4BC8-80C8-3337AB336C2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689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GB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781774"/>
            <a:ext cx="8299643" cy="469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45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bn-IN" smtClean="0"/>
              <a:t>দলীয় কাজ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28625" y="2937808"/>
            <a:ext cx="3581400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2400" dirty="0" smtClean="0"/>
              <a:t>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নং ১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বাক বাকুম পায়রা</a:t>
            </a:r>
          </a:p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মাথায় দিয়ে টায়রা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2937808"/>
            <a:ext cx="3581400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 নং ২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বউ সাজবে কাল কি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চড়বে সোনার পালকি।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7291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chemeClr val="bg2"/>
                </a:solidFill>
              </a:rPr>
              <a:t>মূল্যায়ন</a:t>
            </a:r>
            <a:endParaRPr lang="en-GB" sz="4800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pPr marL="0" indent="0">
              <a:buNone/>
            </a:pPr>
            <a:endParaRPr lang="bn-BD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bn-BD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bn-BD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 smtClean="0">
                <a:solidFill>
                  <a:schemeClr val="bg1"/>
                </a:solidFill>
              </a:rPr>
              <a:t>        ছড়াটি পড়তে দিয়ে মূল্যায়ণ করব।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21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763000" cy="1282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/>
              <a:t>ধন্যবাদ</a:t>
            </a:r>
            <a:endParaRPr lang="en-GB" sz="7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66" y="1661028"/>
            <a:ext cx="8614234" cy="496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59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GB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বীণা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পাণি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হাজীপুর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সরকারি প্রাথমিক বিদ্যালয়  </a:t>
            </a:r>
          </a:p>
          <a:p>
            <a:pPr marL="0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তারাগঞ্জ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রংপুর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18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bn-BD" dirty="0" smtClean="0"/>
              <a:t>পাঠ পরিচিতি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বিষয়ঃ বাংলা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শ্রেণিঃ প্রথম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পাঠঃ ছড়া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পাঠ্যাংশঃ বাক বাকুম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…….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পালকি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সময়ঃ ৪০ মিনিট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তারিখঃ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০৪/০৩/২০২০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79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GB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২.১.১পাঠ্য বইয়ের ছড়া স্পষ্ট ভাবে বলতে পারবে। </a:t>
            </a:r>
          </a:p>
          <a:p>
            <a:pPr marL="0" indent="0">
              <a:buNone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২.১.১ ছড়া শুনে আনন্দ </a:t>
            </a:r>
            <a:r>
              <a:rPr lang="bn-BD" sz="4000" smtClean="0">
                <a:latin typeface="NikoshBAN" pitchFamily="2" charset="0"/>
                <a:cs typeface="NikoshBAN" pitchFamily="2" charset="0"/>
              </a:rPr>
              <a:t>লাভ করবে ও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তার অভিব্যক্তি প্রকাশ  করবে।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69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304800"/>
            <a:ext cx="89408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92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4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10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23622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ছড়া</a:t>
            </a:r>
          </a:p>
          <a:p>
            <a:pPr marL="0" indent="0" algn="ctr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রোকনুজ্জামান খান</a:t>
            </a:r>
            <a:endParaRPr lang="en-GB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বাকবাকুম পায়রা ............ পালকি ।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81200" y="381000"/>
            <a:ext cx="5410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 পাঠের শিরোনাম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76528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শিক্ষকের পাঠ 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05000"/>
            <a:ext cx="4343400" cy="4191000"/>
          </a:xfr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5" name="TextBox 4"/>
          <p:cNvSpPr txBox="1"/>
          <p:nvPr/>
        </p:nvSpPr>
        <p:spPr>
          <a:xfrm>
            <a:off x="5257800" y="2550855"/>
            <a:ext cx="358140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বাক বাকুম পায়রা</a:t>
            </a:r>
          </a:p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মাথায় দিয়ে টায়রা</a:t>
            </a:r>
          </a:p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বউ সাজবে কাল কি</a:t>
            </a:r>
          </a:p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চড়বে সোনার পালকি।</a:t>
            </a:r>
          </a:p>
        </p:txBody>
      </p:sp>
    </p:spTree>
    <p:extLst>
      <p:ext uri="{BB962C8B-B14F-4D97-AF65-F5344CB8AC3E}">
        <p14:creationId xmlns:p14="http://schemas.microsoft.com/office/powerpoint/2010/main" val="37495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সমণ্বিত পাঠ </a:t>
            </a:r>
            <a:endParaRPr lang="en-GB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19300"/>
            <a:ext cx="7467600" cy="4457700"/>
          </a:xfrm>
        </p:spPr>
      </p:pic>
    </p:spTree>
    <p:extLst>
      <p:ext uri="{BB962C8B-B14F-4D97-AF65-F5344CB8AC3E}">
        <p14:creationId xmlns:p14="http://schemas.microsoft.com/office/powerpoint/2010/main" val="418204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130</Words>
  <Application>Microsoft Office PowerPoint</Application>
  <PresentationFormat>On-screen Show (4:3)</PresentationFormat>
  <Paragraphs>44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NikoshBAN</vt:lpstr>
      <vt:lpstr>Vrinda</vt:lpstr>
      <vt:lpstr>Office Theme</vt:lpstr>
      <vt:lpstr>সবাইকে শুভেচ্ছা</vt:lpstr>
      <vt:lpstr>শিক্ষক পরিচিতি </vt:lpstr>
      <vt:lpstr>পাঠ পরিচিতি</vt:lpstr>
      <vt:lpstr>শিখনফল</vt:lpstr>
      <vt:lpstr>PowerPoint Presentation</vt:lpstr>
      <vt:lpstr>PowerPoint Presentation</vt:lpstr>
      <vt:lpstr>PowerPoint Presentation</vt:lpstr>
      <vt:lpstr>শিক্ষকের পাঠ </vt:lpstr>
      <vt:lpstr>সমণ্বিত পাঠ </vt:lpstr>
      <vt:lpstr>দলীয় কাজ </vt:lpstr>
      <vt:lpstr>মূল্যায়ন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</dc:title>
  <dc:creator>PTI-Rang</dc:creator>
  <cp:lastModifiedBy>Bina Pani Roy</cp:lastModifiedBy>
  <cp:revision>93</cp:revision>
  <dcterms:created xsi:type="dcterms:W3CDTF">2006-08-16T00:00:00Z</dcterms:created>
  <dcterms:modified xsi:type="dcterms:W3CDTF">2020-09-25T14:21:57Z</dcterms:modified>
</cp:coreProperties>
</file>