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1"/>
  </p:notesMasterIdLst>
  <p:sldIdLst>
    <p:sldId id="269" r:id="rId2"/>
    <p:sldId id="298" r:id="rId3"/>
    <p:sldId id="275" r:id="rId4"/>
    <p:sldId id="299" r:id="rId5"/>
    <p:sldId id="300" r:id="rId6"/>
    <p:sldId id="278" r:id="rId7"/>
    <p:sldId id="257" r:id="rId8"/>
    <p:sldId id="279" r:id="rId9"/>
    <p:sldId id="287" r:id="rId10"/>
    <p:sldId id="288" r:id="rId11"/>
    <p:sldId id="289" r:id="rId12"/>
    <p:sldId id="290" r:id="rId13"/>
    <p:sldId id="291" r:id="rId14"/>
    <p:sldId id="297" r:id="rId15"/>
    <p:sldId id="294" r:id="rId16"/>
    <p:sldId id="292" r:id="rId17"/>
    <p:sldId id="283" r:id="rId18"/>
    <p:sldId id="284" r:id="rId19"/>
    <p:sldId id="285" r:id="rId20"/>
  </p:sldIdLst>
  <p:sldSz cx="125269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2475" autoAdjust="0"/>
  </p:normalViewPr>
  <p:slideViewPr>
    <p:cSldViewPr>
      <p:cViewPr varScale="1">
        <p:scale>
          <a:sx n="50" d="100"/>
          <a:sy n="50" d="100"/>
        </p:scale>
        <p:origin x="696" y="29"/>
      </p:cViewPr>
      <p:guideLst>
        <p:guide orient="horz" pos="2160"/>
        <p:guide pos="39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5T16:54:28.740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E5962-B7E8-4CF7-9ECE-3B3108C83E57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450" y="685800"/>
            <a:ext cx="6261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14BDE-25F0-4A0F-93F8-563A8CCCF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3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522" y="2130431"/>
            <a:ext cx="1064791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9045" y="3886200"/>
            <a:ext cx="876887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9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78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67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5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4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35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524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31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82048" y="274644"/>
            <a:ext cx="281856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348" y="274644"/>
            <a:ext cx="824691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44" y="4406906"/>
            <a:ext cx="10647919" cy="1362075"/>
          </a:xfrm>
        </p:spPr>
        <p:txBody>
          <a:bodyPr anchor="t"/>
          <a:lstStyle>
            <a:lvl1pPr algn="l">
              <a:defRPr sz="690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544" y="2906713"/>
            <a:ext cx="10647919" cy="1500187"/>
          </a:xfrm>
        </p:spPr>
        <p:txBody>
          <a:bodyPr anchor="b"/>
          <a:lstStyle>
            <a:lvl1pPr marL="0" indent="0">
              <a:buNone/>
              <a:defRPr sz="3452">
                <a:solidFill>
                  <a:schemeClr val="tx1">
                    <a:tint val="75000"/>
                  </a:schemeClr>
                </a:solidFill>
              </a:defRPr>
            </a:lvl1pPr>
            <a:lvl2pPr marL="789219" indent="0">
              <a:buNone/>
              <a:defRPr sz="3107">
                <a:solidFill>
                  <a:schemeClr val="tx1">
                    <a:tint val="75000"/>
                  </a:schemeClr>
                </a:solidFill>
              </a:defRPr>
            </a:lvl2pPr>
            <a:lvl3pPr marL="1578437" indent="0">
              <a:buNone/>
              <a:defRPr sz="2762">
                <a:solidFill>
                  <a:schemeClr val="tx1">
                    <a:tint val="75000"/>
                  </a:schemeClr>
                </a:solidFill>
              </a:defRPr>
            </a:lvl3pPr>
            <a:lvl4pPr marL="2367656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4pPr>
            <a:lvl5pPr marL="3156875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5pPr>
            <a:lvl6pPr marL="3946093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6pPr>
            <a:lvl7pPr marL="4735312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7pPr>
            <a:lvl8pPr marL="5524530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8pPr>
            <a:lvl9pPr marL="6313749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348" y="1600206"/>
            <a:ext cx="5532742" cy="4525963"/>
          </a:xfrm>
        </p:spPr>
        <p:txBody>
          <a:bodyPr/>
          <a:lstStyle>
            <a:lvl1pPr>
              <a:defRPr sz="4833"/>
            </a:lvl1pPr>
            <a:lvl2pPr>
              <a:defRPr sz="4143"/>
            </a:lvl2pPr>
            <a:lvl3pPr>
              <a:defRPr sz="3452"/>
            </a:lvl3pPr>
            <a:lvl4pPr>
              <a:defRPr sz="3107"/>
            </a:lvl4pPr>
            <a:lvl5pPr>
              <a:defRPr sz="3107"/>
            </a:lvl5pPr>
            <a:lvl6pPr>
              <a:defRPr sz="3107"/>
            </a:lvl6pPr>
            <a:lvl7pPr>
              <a:defRPr sz="3107"/>
            </a:lvl7pPr>
            <a:lvl8pPr>
              <a:defRPr sz="3107"/>
            </a:lvl8pPr>
            <a:lvl9pPr>
              <a:defRPr sz="31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7873" y="1600206"/>
            <a:ext cx="5532742" cy="4525963"/>
          </a:xfrm>
        </p:spPr>
        <p:txBody>
          <a:bodyPr/>
          <a:lstStyle>
            <a:lvl1pPr>
              <a:defRPr sz="4833"/>
            </a:lvl1pPr>
            <a:lvl2pPr>
              <a:defRPr sz="4143"/>
            </a:lvl2pPr>
            <a:lvl3pPr>
              <a:defRPr sz="3452"/>
            </a:lvl3pPr>
            <a:lvl4pPr>
              <a:defRPr sz="3107"/>
            </a:lvl4pPr>
            <a:lvl5pPr>
              <a:defRPr sz="3107"/>
            </a:lvl5pPr>
            <a:lvl6pPr>
              <a:defRPr sz="3107"/>
            </a:lvl6pPr>
            <a:lvl7pPr>
              <a:defRPr sz="3107"/>
            </a:lvl7pPr>
            <a:lvl8pPr>
              <a:defRPr sz="3107"/>
            </a:lvl8pPr>
            <a:lvl9pPr>
              <a:defRPr sz="31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49" y="1535113"/>
            <a:ext cx="5534917" cy="639762"/>
          </a:xfrm>
        </p:spPr>
        <p:txBody>
          <a:bodyPr anchor="b"/>
          <a:lstStyle>
            <a:lvl1pPr marL="0" indent="0">
              <a:buNone/>
              <a:defRPr sz="4143" b="1"/>
            </a:lvl1pPr>
            <a:lvl2pPr marL="789219" indent="0">
              <a:buNone/>
              <a:defRPr sz="3452" b="1"/>
            </a:lvl2pPr>
            <a:lvl3pPr marL="1578437" indent="0">
              <a:buNone/>
              <a:defRPr sz="3107" b="1"/>
            </a:lvl3pPr>
            <a:lvl4pPr marL="2367656" indent="0">
              <a:buNone/>
              <a:defRPr sz="2762" b="1"/>
            </a:lvl4pPr>
            <a:lvl5pPr marL="3156875" indent="0">
              <a:buNone/>
              <a:defRPr sz="2762" b="1"/>
            </a:lvl5pPr>
            <a:lvl6pPr marL="3946093" indent="0">
              <a:buNone/>
              <a:defRPr sz="2762" b="1"/>
            </a:lvl6pPr>
            <a:lvl7pPr marL="4735312" indent="0">
              <a:buNone/>
              <a:defRPr sz="2762" b="1"/>
            </a:lvl7pPr>
            <a:lvl8pPr marL="5524530" indent="0">
              <a:buNone/>
              <a:defRPr sz="2762" b="1"/>
            </a:lvl8pPr>
            <a:lvl9pPr marL="6313749" indent="0">
              <a:buNone/>
              <a:defRPr sz="276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49" y="2174875"/>
            <a:ext cx="5534917" cy="3951288"/>
          </a:xfrm>
        </p:spPr>
        <p:txBody>
          <a:bodyPr/>
          <a:lstStyle>
            <a:lvl1pPr>
              <a:defRPr sz="4143"/>
            </a:lvl1pPr>
            <a:lvl2pPr>
              <a:defRPr sz="3452"/>
            </a:lvl2pPr>
            <a:lvl3pPr>
              <a:defRPr sz="3107"/>
            </a:lvl3pPr>
            <a:lvl4pPr>
              <a:defRPr sz="2762"/>
            </a:lvl4pPr>
            <a:lvl5pPr>
              <a:defRPr sz="2762"/>
            </a:lvl5pPr>
            <a:lvl6pPr>
              <a:defRPr sz="2762"/>
            </a:lvl6pPr>
            <a:lvl7pPr>
              <a:defRPr sz="2762"/>
            </a:lvl7pPr>
            <a:lvl8pPr>
              <a:defRPr sz="2762"/>
            </a:lvl8pPr>
            <a:lvl9pPr>
              <a:defRPr sz="27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527" y="1535113"/>
            <a:ext cx="5537091" cy="639762"/>
          </a:xfrm>
        </p:spPr>
        <p:txBody>
          <a:bodyPr anchor="b"/>
          <a:lstStyle>
            <a:lvl1pPr marL="0" indent="0">
              <a:buNone/>
              <a:defRPr sz="4143" b="1"/>
            </a:lvl1pPr>
            <a:lvl2pPr marL="789219" indent="0">
              <a:buNone/>
              <a:defRPr sz="3452" b="1"/>
            </a:lvl2pPr>
            <a:lvl3pPr marL="1578437" indent="0">
              <a:buNone/>
              <a:defRPr sz="3107" b="1"/>
            </a:lvl3pPr>
            <a:lvl4pPr marL="2367656" indent="0">
              <a:buNone/>
              <a:defRPr sz="2762" b="1"/>
            </a:lvl4pPr>
            <a:lvl5pPr marL="3156875" indent="0">
              <a:buNone/>
              <a:defRPr sz="2762" b="1"/>
            </a:lvl5pPr>
            <a:lvl6pPr marL="3946093" indent="0">
              <a:buNone/>
              <a:defRPr sz="2762" b="1"/>
            </a:lvl6pPr>
            <a:lvl7pPr marL="4735312" indent="0">
              <a:buNone/>
              <a:defRPr sz="2762" b="1"/>
            </a:lvl7pPr>
            <a:lvl8pPr marL="5524530" indent="0">
              <a:buNone/>
              <a:defRPr sz="2762" b="1"/>
            </a:lvl8pPr>
            <a:lvl9pPr marL="6313749" indent="0">
              <a:buNone/>
              <a:defRPr sz="276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527" y="2174875"/>
            <a:ext cx="5537091" cy="3951288"/>
          </a:xfrm>
        </p:spPr>
        <p:txBody>
          <a:bodyPr/>
          <a:lstStyle>
            <a:lvl1pPr>
              <a:defRPr sz="4143"/>
            </a:lvl1pPr>
            <a:lvl2pPr>
              <a:defRPr sz="3452"/>
            </a:lvl2pPr>
            <a:lvl3pPr>
              <a:defRPr sz="3107"/>
            </a:lvl3pPr>
            <a:lvl4pPr>
              <a:defRPr sz="2762"/>
            </a:lvl4pPr>
            <a:lvl5pPr>
              <a:defRPr sz="2762"/>
            </a:lvl5pPr>
            <a:lvl6pPr>
              <a:defRPr sz="2762"/>
            </a:lvl6pPr>
            <a:lvl7pPr>
              <a:defRPr sz="2762"/>
            </a:lvl7pPr>
            <a:lvl8pPr>
              <a:defRPr sz="2762"/>
            </a:lvl8pPr>
            <a:lvl9pPr>
              <a:defRPr sz="27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50" y="273050"/>
            <a:ext cx="4121285" cy="1162050"/>
          </a:xfrm>
        </p:spPr>
        <p:txBody>
          <a:bodyPr anchor="b"/>
          <a:lstStyle>
            <a:lvl1pPr algn="l">
              <a:defRPr sz="345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695" y="273056"/>
            <a:ext cx="7002921" cy="5853113"/>
          </a:xfrm>
        </p:spPr>
        <p:txBody>
          <a:bodyPr/>
          <a:lstStyle>
            <a:lvl1pPr>
              <a:defRPr sz="5524"/>
            </a:lvl1pPr>
            <a:lvl2pPr>
              <a:defRPr sz="4833"/>
            </a:lvl2pPr>
            <a:lvl3pPr>
              <a:defRPr sz="4143"/>
            </a:lvl3pPr>
            <a:lvl4pPr>
              <a:defRPr sz="3452"/>
            </a:lvl4pPr>
            <a:lvl5pPr>
              <a:defRPr sz="3452"/>
            </a:lvl5pPr>
            <a:lvl6pPr>
              <a:defRPr sz="3452"/>
            </a:lvl6pPr>
            <a:lvl7pPr>
              <a:defRPr sz="3452"/>
            </a:lvl7pPr>
            <a:lvl8pPr>
              <a:defRPr sz="3452"/>
            </a:lvl8pPr>
            <a:lvl9pPr>
              <a:defRPr sz="34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6350" y="1435103"/>
            <a:ext cx="4121285" cy="4691063"/>
          </a:xfrm>
        </p:spPr>
        <p:txBody>
          <a:bodyPr/>
          <a:lstStyle>
            <a:lvl1pPr marL="0" indent="0">
              <a:buNone/>
              <a:defRPr sz="2417"/>
            </a:lvl1pPr>
            <a:lvl2pPr marL="789219" indent="0">
              <a:buNone/>
              <a:defRPr sz="2071"/>
            </a:lvl2pPr>
            <a:lvl3pPr marL="1578437" indent="0">
              <a:buNone/>
              <a:defRPr sz="1726"/>
            </a:lvl3pPr>
            <a:lvl4pPr marL="2367656" indent="0">
              <a:buNone/>
              <a:defRPr sz="1554"/>
            </a:lvl4pPr>
            <a:lvl5pPr marL="3156875" indent="0">
              <a:buNone/>
              <a:defRPr sz="1554"/>
            </a:lvl5pPr>
            <a:lvl6pPr marL="3946093" indent="0">
              <a:buNone/>
              <a:defRPr sz="1554"/>
            </a:lvl6pPr>
            <a:lvl7pPr marL="4735312" indent="0">
              <a:buNone/>
              <a:defRPr sz="1554"/>
            </a:lvl7pPr>
            <a:lvl8pPr marL="5524530" indent="0">
              <a:buNone/>
              <a:defRPr sz="1554"/>
            </a:lvl8pPr>
            <a:lvl9pPr marL="6313749" indent="0">
              <a:buNone/>
              <a:defRPr sz="155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72" y="4800600"/>
            <a:ext cx="7516178" cy="566738"/>
          </a:xfrm>
        </p:spPr>
        <p:txBody>
          <a:bodyPr anchor="b"/>
          <a:lstStyle>
            <a:lvl1pPr algn="l">
              <a:defRPr sz="345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55372" y="612775"/>
            <a:ext cx="7516178" cy="4114800"/>
          </a:xfrm>
        </p:spPr>
        <p:txBody>
          <a:bodyPr/>
          <a:lstStyle>
            <a:lvl1pPr marL="0" indent="0">
              <a:buNone/>
              <a:defRPr sz="5524"/>
            </a:lvl1pPr>
            <a:lvl2pPr marL="789219" indent="0">
              <a:buNone/>
              <a:defRPr sz="4833"/>
            </a:lvl2pPr>
            <a:lvl3pPr marL="1578437" indent="0">
              <a:buNone/>
              <a:defRPr sz="4143"/>
            </a:lvl3pPr>
            <a:lvl4pPr marL="2367656" indent="0">
              <a:buNone/>
              <a:defRPr sz="3452"/>
            </a:lvl4pPr>
            <a:lvl5pPr marL="3156875" indent="0">
              <a:buNone/>
              <a:defRPr sz="3452"/>
            </a:lvl5pPr>
            <a:lvl6pPr marL="3946093" indent="0">
              <a:buNone/>
              <a:defRPr sz="3452"/>
            </a:lvl6pPr>
            <a:lvl7pPr marL="4735312" indent="0">
              <a:buNone/>
              <a:defRPr sz="3452"/>
            </a:lvl7pPr>
            <a:lvl8pPr marL="5524530" indent="0">
              <a:buNone/>
              <a:defRPr sz="3452"/>
            </a:lvl8pPr>
            <a:lvl9pPr marL="6313749" indent="0">
              <a:buNone/>
              <a:defRPr sz="345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5372" y="5367338"/>
            <a:ext cx="7516178" cy="804862"/>
          </a:xfrm>
        </p:spPr>
        <p:txBody>
          <a:bodyPr/>
          <a:lstStyle>
            <a:lvl1pPr marL="0" indent="0">
              <a:buNone/>
              <a:defRPr sz="2417"/>
            </a:lvl1pPr>
            <a:lvl2pPr marL="789219" indent="0">
              <a:buNone/>
              <a:defRPr sz="2071"/>
            </a:lvl2pPr>
            <a:lvl3pPr marL="1578437" indent="0">
              <a:buNone/>
              <a:defRPr sz="1726"/>
            </a:lvl3pPr>
            <a:lvl4pPr marL="2367656" indent="0">
              <a:buNone/>
              <a:defRPr sz="1554"/>
            </a:lvl4pPr>
            <a:lvl5pPr marL="3156875" indent="0">
              <a:buNone/>
              <a:defRPr sz="1554"/>
            </a:lvl5pPr>
            <a:lvl6pPr marL="3946093" indent="0">
              <a:buNone/>
              <a:defRPr sz="1554"/>
            </a:lvl6pPr>
            <a:lvl7pPr marL="4735312" indent="0">
              <a:buNone/>
              <a:defRPr sz="1554"/>
            </a:lvl7pPr>
            <a:lvl8pPr marL="5524530" indent="0">
              <a:buNone/>
              <a:defRPr sz="1554"/>
            </a:lvl8pPr>
            <a:lvl9pPr marL="6313749" indent="0">
              <a:buNone/>
              <a:defRPr sz="155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348" y="274638"/>
            <a:ext cx="112742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48" y="1600206"/>
            <a:ext cx="112742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348" y="6356356"/>
            <a:ext cx="2922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F1A70-5C71-4EA5-BD86-D013A3A478CC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0046" y="6356356"/>
            <a:ext cx="3966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7657" y="6356356"/>
            <a:ext cx="2922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D90C0-8321-49E6-96FE-6641FCF1BC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240903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291" y="-60290"/>
            <a:ext cx="1758462" cy="187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25962" y="13448"/>
            <a:ext cx="240903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95928" y="5021318"/>
            <a:ext cx="1758462" cy="187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>
    <p:newsflash/>
  </p:transition>
  <p:txStyles>
    <p:titleStyle>
      <a:lvl1pPr algn="ctr" defTabSz="1578437" rtl="0" eaLnBrk="1" latinLnBrk="0" hangingPunct="1">
        <a:spcBef>
          <a:spcPct val="0"/>
        </a:spcBef>
        <a:buNone/>
        <a:defRPr sz="75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1914" indent="-591914" algn="l" defTabSz="1578437" rtl="0" eaLnBrk="1" latinLnBrk="0" hangingPunct="1">
        <a:spcBef>
          <a:spcPct val="20000"/>
        </a:spcBef>
        <a:buFont typeface="Arial" pitchFamily="34" charset="0"/>
        <a:buChar char="•"/>
        <a:defRPr sz="5524" kern="1200">
          <a:solidFill>
            <a:schemeClr val="tx1"/>
          </a:solidFill>
          <a:latin typeface="+mn-lt"/>
          <a:ea typeface="+mn-ea"/>
          <a:cs typeface="+mn-cs"/>
        </a:defRPr>
      </a:lvl1pPr>
      <a:lvl2pPr marL="1282480" indent="-493262" algn="l" defTabSz="1578437" rtl="0" eaLnBrk="1" latinLnBrk="0" hangingPunct="1">
        <a:spcBef>
          <a:spcPct val="20000"/>
        </a:spcBef>
        <a:buFont typeface="Arial" pitchFamily="34" charset="0"/>
        <a:buChar char="–"/>
        <a:defRPr sz="4833" kern="1200">
          <a:solidFill>
            <a:schemeClr val="tx1"/>
          </a:solidFill>
          <a:latin typeface="+mn-lt"/>
          <a:ea typeface="+mn-ea"/>
          <a:cs typeface="+mn-cs"/>
        </a:defRPr>
      </a:lvl2pPr>
      <a:lvl3pPr marL="1973047" indent="-394609" algn="l" defTabSz="1578437" rtl="0" eaLnBrk="1" latinLnBrk="0" hangingPunct="1">
        <a:spcBef>
          <a:spcPct val="20000"/>
        </a:spcBef>
        <a:buFont typeface="Arial" pitchFamily="34" charset="0"/>
        <a:buChar char="•"/>
        <a:defRPr sz="4143" kern="1200">
          <a:solidFill>
            <a:schemeClr val="tx1"/>
          </a:solidFill>
          <a:latin typeface="+mn-lt"/>
          <a:ea typeface="+mn-ea"/>
          <a:cs typeface="+mn-cs"/>
        </a:defRPr>
      </a:lvl3pPr>
      <a:lvl4pPr marL="2762265" indent="-394609" algn="l" defTabSz="1578437" rtl="0" eaLnBrk="1" latinLnBrk="0" hangingPunct="1">
        <a:spcBef>
          <a:spcPct val="20000"/>
        </a:spcBef>
        <a:buFont typeface="Arial" pitchFamily="34" charset="0"/>
        <a:buChar char="–"/>
        <a:defRPr sz="3452" kern="1200">
          <a:solidFill>
            <a:schemeClr val="tx1"/>
          </a:solidFill>
          <a:latin typeface="+mn-lt"/>
          <a:ea typeface="+mn-ea"/>
          <a:cs typeface="+mn-cs"/>
        </a:defRPr>
      </a:lvl4pPr>
      <a:lvl5pPr marL="3551484" indent="-394609" algn="l" defTabSz="1578437" rtl="0" eaLnBrk="1" latinLnBrk="0" hangingPunct="1">
        <a:spcBef>
          <a:spcPct val="20000"/>
        </a:spcBef>
        <a:buFont typeface="Arial" pitchFamily="34" charset="0"/>
        <a:buChar char="»"/>
        <a:defRPr sz="3452" kern="1200">
          <a:solidFill>
            <a:schemeClr val="tx1"/>
          </a:solidFill>
          <a:latin typeface="+mn-lt"/>
          <a:ea typeface="+mn-ea"/>
          <a:cs typeface="+mn-cs"/>
        </a:defRPr>
      </a:lvl5pPr>
      <a:lvl6pPr marL="4340703" indent="-394609" algn="l" defTabSz="1578437" rtl="0" eaLnBrk="1" latinLnBrk="0" hangingPunct="1">
        <a:spcBef>
          <a:spcPct val="20000"/>
        </a:spcBef>
        <a:buFont typeface="Arial" pitchFamily="34" charset="0"/>
        <a:buChar char="•"/>
        <a:defRPr sz="3452" kern="1200">
          <a:solidFill>
            <a:schemeClr val="tx1"/>
          </a:solidFill>
          <a:latin typeface="+mn-lt"/>
          <a:ea typeface="+mn-ea"/>
          <a:cs typeface="+mn-cs"/>
        </a:defRPr>
      </a:lvl6pPr>
      <a:lvl7pPr marL="5129921" indent="-394609" algn="l" defTabSz="1578437" rtl="0" eaLnBrk="1" latinLnBrk="0" hangingPunct="1">
        <a:spcBef>
          <a:spcPct val="20000"/>
        </a:spcBef>
        <a:buFont typeface="Arial" pitchFamily="34" charset="0"/>
        <a:buChar char="•"/>
        <a:defRPr sz="3452" kern="1200">
          <a:solidFill>
            <a:schemeClr val="tx1"/>
          </a:solidFill>
          <a:latin typeface="+mn-lt"/>
          <a:ea typeface="+mn-ea"/>
          <a:cs typeface="+mn-cs"/>
        </a:defRPr>
      </a:lvl7pPr>
      <a:lvl8pPr marL="5919140" indent="-394609" algn="l" defTabSz="1578437" rtl="0" eaLnBrk="1" latinLnBrk="0" hangingPunct="1">
        <a:spcBef>
          <a:spcPct val="20000"/>
        </a:spcBef>
        <a:buFont typeface="Arial" pitchFamily="34" charset="0"/>
        <a:buChar char="•"/>
        <a:defRPr sz="3452" kern="1200">
          <a:solidFill>
            <a:schemeClr val="tx1"/>
          </a:solidFill>
          <a:latin typeface="+mn-lt"/>
          <a:ea typeface="+mn-ea"/>
          <a:cs typeface="+mn-cs"/>
        </a:defRPr>
      </a:lvl8pPr>
      <a:lvl9pPr marL="6708358" indent="-394609" algn="l" defTabSz="1578437" rtl="0" eaLnBrk="1" latinLnBrk="0" hangingPunct="1">
        <a:spcBef>
          <a:spcPct val="20000"/>
        </a:spcBef>
        <a:buFont typeface="Arial" pitchFamily="34" charset="0"/>
        <a:buChar char="•"/>
        <a:defRPr sz="34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78437" rtl="0" eaLnBrk="1" latinLnBrk="0" hangingPunct="1">
        <a:defRPr sz="3107" kern="1200">
          <a:solidFill>
            <a:schemeClr val="tx1"/>
          </a:solidFill>
          <a:latin typeface="+mn-lt"/>
          <a:ea typeface="+mn-ea"/>
          <a:cs typeface="+mn-cs"/>
        </a:defRPr>
      </a:lvl1pPr>
      <a:lvl2pPr marL="789219" algn="l" defTabSz="1578437" rtl="0" eaLnBrk="1" latinLnBrk="0" hangingPunct="1">
        <a:defRPr sz="3107" kern="1200">
          <a:solidFill>
            <a:schemeClr val="tx1"/>
          </a:solidFill>
          <a:latin typeface="+mn-lt"/>
          <a:ea typeface="+mn-ea"/>
          <a:cs typeface="+mn-cs"/>
        </a:defRPr>
      </a:lvl2pPr>
      <a:lvl3pPr marL="1578437" algn="l" defTabSz="1578437" rtl="0" eaLnBrk="1" latinLnBrk="0" hangingPunct="1">
        <a:defRPr sz="3107" kern="1200">
          <a:solidFill>
            <a:schemeClr val="tx1"/>
          </a:solidFill>
          <a:latin typeface="+mn-lt"/>
          <a:ea typeface="+mn-ea"/>
          <a:cs typeface="+mn-cs"/>
        </a:defRPr>
      </a:lvl3pPr>
      <a:lvl4pPr marL="2367656" algn="l" defTabSz="1578437" rtl="0" eaLnBrk="1" latinLnBrk="0" hangingPunct="1">
        <a:defRPr sz="3107" kern="1200">
          <a:solidFill>
            <a:schemeClr val="tx1"/>
          </a:solidFill>
          <a:latin typeface="+mn-lt"/>
          <a:ea typeface="+mn-ea"/>
          <a:cs typeface="+mn-cs"/>
        </a:defRPr>
      </a:lvl4pPr>
      <a:lvl5pPr marL="3156875" algn="l" defTabSz="1578437" rtl="0" eaLnBrk="1" latinLnBrk="0" hangingPunct="1">
        <a:defRPr sz="3107" kern="1200">
          <a:solidFill>
            <a:schemeClr val="tx1"/>
          </a:solidFill>
          <a:latin typeface="+mn-lt"/>
          <a:ea typeface="+mn-ea"/>
          <a:cs typeface="+mn-cs"/>
        </a:defRPr>
      </a:lvl5pPr>
      <a:lvl6pPr marL="3946093" algn="l" defTabSz="1578437" rtl="0" eaLnBrk="1" latinLnBrk="0" hangingPunct="1">
        <a:defRPr sz="3107" kern="1200">
          <a:solidFill>
            <a:schemeClr val="tx1"/>
          </a:solidFill>
          <a:latin typeface="+mn-lt"/>
          <a:ea typeface="+mn-ea"/>
          <a:cs typeface="+mn-cs"/>
        </a:defRPr>
      </a:lvl6pPr>
      <a:lvl7pPr marL="4735312" algn="l" defTabSz="1578437" rtl="0" eaLnBrk="1" latinLnBrk="0" hangingPunct="1">
        <a:defRPr sz="3107" kern="1200">
          <a:solidFill>
            <a:schemeClr val="tx1"/>
          </a:solidFill>
          <a:latin typeface="+mn-lt"/>
          <a:ea typeface="+mn-ea"/>
          <a:cs typeface="+mn-cs"/>
        </a:defRPr>
      </a:lvl7pPr>
      <a:lvl8pPr marL="5524530" algn="l" defTabSz="1578437" rtl="0" eaLnBrk="1" latinLnBrk="0" hangingPunct="1">
        <a:defRPr sz="3107" kern="1200">
          <a:solidFill>
            <a:schemeClr val="tx1"/>
          </a:solidFill>
          <a:latin typeface="+mn-lt"/>
          <a:ea typeface="+mn-ea"/>
          <a:cs typeface="+mn-cs"/>
        </a:defRPr>
      </a:lvl8pPr>
      <a:lvl9pPr marL="6313749" algn="l" defTabSz="1578437" rtl="0" eaLnBrk="1" latinLnBrk="0" hangingPunct="1">
        <a:defRPr sz="31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8805" y="218968"/>
            <a:ext cx="7497387" cy="106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165" b="1" dirty="0" err="1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165" b="1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60" y="1143000"/>
            <a:ext cx="9943276" cy="55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0276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6894" y="375553"/>
            <a:ext cx="6263481" cy="529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11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পর্দাপ্রথা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পুরুষেরা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পারত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বিধবা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নিরামিশ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আহার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বিলাসিতা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সতিদহ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ধন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সম্পত্তিতে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আইনগত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। </a:t>
            </a:r>
            <a:endParaRPr lang="en-US" sz="3699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91" y="604041"/>
            <a:ext cx="5950307" cy="4697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587" y="5229753"/>
            <a:ext cx="5599552" cy="1069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165" b="1" spc="86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সতিদহপ্রথা</a:t>
            </a:r>
            <a:endParaRPr lang="en-US" sz="6165" b="1" spc="8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9078" y="1519203"/>
            <a:ext cx="7203003" cy="529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110" dirty="0" err="1">
                <a:latin typeface="NikoshBAN" pitchFamily="2" charset="0"/>
                <a:cs typeface="NikoshBAN" pitchFamily="2" charset="0"/>
              </a:rPr>
              <a:t>বাঙ্গালীদের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মাংশ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মুখরোচক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পুর্ববঙ্গে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ইলিশ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শুঁটকি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কাঠাল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তাল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ইক্ষু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যেত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দাওয়া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মসলাযুক্ত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atin typeface="NikoshBAN" pitchFamily="2" charset="0"/>
                <a:cs typeface="NikoshBAN" pitchFamily="2" charset="0"/>
              </a:rPr>
              <a:t>রীতিছিল</a:t>
            </a:r>
            <a:r>
              <a:rPr lang="en-US" sz="411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" y="1494740"/>
            <a:ext cx="4610517" cy="4439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7338" y="141797"/>
            <a:ext cx="8549652" cy="97228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549" dirty="0" err="1">
                <a:latin typeface="NikoshBAN" pitchFamily="2" charset="0"/>
                <a:cs typeface="NikoshBAN" pitchFamily="2" charset="0"/>
              </a:rPr>
              <a:t>খাদ্য</a:t>
            </a:r>
            <a:endParaRPr lang="en-US" sz="5549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5634" y="62379"/>
            <a:ext cx="7809309" cy="12957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165" dirty="0" err="1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61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165" dirty="0" err="1">
                <a:latin typeface="NikoshBAN" pitchFamily="2" charset="0"/>
                <a:cs typeface="NikoshBAN" pitchFamily="2" charset="0"/>
              </a:rPr>
              <a:t>পরিচ্ছদ</a:t>
            </a:r>
            <a:r>
              <a:rPr lang="en-US" sz="616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165" dirty="0" err="1">
                <a:latin typeface="NikoshBAN" pitchFamily="2" charset="0"/>
                <a:cs typeface="NikoshBAN" pitchFamily="2" charset="0"/>
              </a:rPr>
              <a:t>ওঅলংকার</a:t>
            </a:r>
            <a:r>
              <a:rPr lang="en-US" sz="7595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819" y="1587858"/>
            <a:ext cx="3992969" cy="4344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179"/>
          <a:stretch/>
        </p:blipFill>
        <p:spPr>
          <a:xfrm>
            <a:off x="-156587" y="1587857"/>
            <a:ext cx="3679052" cy="4313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382" y="1572198"/>
            <a:ext cx="3963738" cy="43290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4641" y="6012686"/>
            <a:ext cx="1487577" cy="7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10" dirty="0" err="1"/>
              <a:t>ধুতি</a:t>
            </a:r>
            <a:r>
              <a:rPr lang="en-US" sz="4110" dirty="0"/>
              <a:t> </a:t>
            </a:r>
            <a:r>
              <a:rPr lang="en-US" sz="4110" dirty="0" err="1"/>
              <a:t>পরা</a:t>
            </a:r>
            <a:r>
              <a:rPr lang="en-US" sz="411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6496" y="6224874"/>
            <a:ext cx="1487577" cy="7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10" dirty="0" err="1"/>
              <a:t>শাড়ি</a:t>
            </a:r>
            <a:r>
              <a:rPr lang="en-US" sz="411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38635" y="6186940"/>
            <a:ext cx="2583686" cy="7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10" dirty="0" err="1"/>
              <a:t>অলংকার</a:t>
            </a:r>
            <a:r>
              <a:rPr lang="en-US" sz="4110" dirty="0"/>
              <a:t> 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34881" y="941511"/>
            <a:ext cx="12057201" cy="535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মহারাজা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ধনীদের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বাদ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দিলে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পোষাক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পরিচ্ছদে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বিশেষ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আড়ম্বর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।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নরনারীরা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যথাক্রমে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ধুতিও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শাড়ি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পরত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।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উৎসবে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বিশেষ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পোষাকের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পুরুষ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নারী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উভয়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অলংকার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ব্যাবহার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।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কানে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কুন্ডল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,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গলায়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,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আঙ্গুলে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আংটি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,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হাতে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বালা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পায়ে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মল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পরিধান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।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মেয়েরা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নানা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খোপা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বাধত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।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মেয়েরা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সাজ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সজ্জায়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আলতা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সিদুর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ব্যাবহার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পুরুষেরা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কাঠের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খড়ম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চামড়ার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চটি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জুতা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ব্যাবহার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।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নাচ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গান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অভিনয়ের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পাশাপাশি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দাবা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পাশা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খেলার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ব্যাবস্থা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ছিল।কুস্তি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শিকার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,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ব্যায়াম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,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নৌকা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বাইচ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খেলার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প্রচলন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। </a:t>
            </a:r>
            <a:endParaRPr lang="bn-IN" sz="411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80" y="156331"/>
            <a:ext cx="5245666" cy="3523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88" y="140672"/>
            <a:ext cx="6286969" cy="3523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2457" y="3820467"/>
            <a:ext cx="1487577" cy="7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রথযাত্রা</a:t>
            </a:r>
            <a:r>
              <a:rPr lang="en-US" sz="4110" dirty="0"/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25461" y="3679539"/>
            <a:ext cx="2035631" cy="74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গঙ্গাস্নান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055" y="4422533"/>
            <a:ext cx="12370375" cy="2044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অনুষ্ঠানের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ভ্রাতৃদ্বিতীয়া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রথযাত্রা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অষ্টমী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স্নান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হোলি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জন্মাষ্টমী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দশহরা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অক্ষয়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11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6382" y="-94206"/>
            <a:ext cx="2583686" cy="874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32" dirty="0" err="1">
                <a:latin typeface="NikoshBAN" pitchFamily="2" charset="0"/>
                <a:cs typeface="NikoshBAN" pitchFamily="2" charset="0"/>
              </a:rPr>
              <a:t>যাতায়াত</a:t>
            </a:r>
            <a:endParaRPr lang="en-US" sz="4932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58170" y="4276744"/>
            <a:ext cx="7802732" cy="2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প্রাচীন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মানুষের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যাতায়াতের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প্রধান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বাহন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গরুর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গাড়ি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নৌকা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।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খাল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বিলে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চলাচলের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ভেলা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ডোঙ্গা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ব্যবহার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।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বিয়ের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নববধুকে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পালকিতে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99" dirty="0" err="1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যেত</a:t>
            </a:r>
            <a:r>
              <a:rPr lang="en-US" sz="3699" dirty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। </a:t>
            </a:r>
            <a:endParaRPr lang="bn-IN" sz="3699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45" t="14636" r="9677"/>
          <a:stretch/>
        </p:blipFill>
        <p:spPr>
          <a:xfrm>
            <a:off x="125811" y="1197635"/>
            <a:ext cx="4132359" cy="2661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351" t="10293" r="5117" b="20702"/>
          <a:stretch/>
        </p:blipFill>
        <p:spPr>
          <a:xfrm>
            <a:off x="125811" y="3890095"/>
            <a:ext cx="3978079" cy="2348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959" y="1080195"/>
            <a:ext cx="5323959" cy="289686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8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56587" y="2379374"/>
            <a:ext cx="12292082" cy="47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ধনি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গরীব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উচু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ব্রাহ্মনদের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অত্যাচারে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অতিষ্ট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উঠেছিল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বৌদ্ধধর্মের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লোকদের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অত্যাচার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বিশৃঙ্খল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ভিত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মধ্যদিয়ে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মধ্যযুগের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11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411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কিডনি রোগে আক্রান্ত পুরো গ্রামের মানুষ ! | Sylhet Vo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12" y="-94207"/>
            <a:ext cx="6249512" cy="27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990" y="-165813"/>
            <a:ext cx="10128049" cy="129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95" b="1" u="sng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595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054" y="2724359"/>
            <a:ext cx="12135495" cy="438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২।প্রাচীন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পরিচ্ছদ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অলংকার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52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452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870" y="62379"/>
            <a:ext cx="7760453" cy="129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95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7595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595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595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13174" y="2508272"/>
            <a:ext cx="12918430" cy="13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110" dirty="0" err="1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প্রচীন</a:t>
            </a:r>
            <a:r>
              <a:rPr lang="en-US" sz="4110" dirty="0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lang="en-US" sz="4110" dirty="0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সমাজ</a:t>
            </a:r>
            <a:r>
              <a:rPr lang="en-US" sz="4110" dirty="0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</a:t>
            </a:r>
            <a:r>
              <a:rPr lang="en-US" sz="4110" dirty="0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কেমন</a:t>
            </a:r>
            <a:r>
              <a:rPr lang="en-US" sz="4110" dirty="0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4110" dirty="0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? </a:t>
            </a:r>
            <a:r>
              <a:rPr lang="en-US" sz="4110" dirty="0" err="1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4110" dirty="0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lang="en-US" sz="4110" dirty="0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lang="en-US" sz="4110" dirty="0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অনুচ্ছেদ</a:t>
            </a:r>
            <a:r>
              <a:rPr lang="en-US" sz="4110" dirty="0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লিখে</a:t>
            </a:r>
            <a:r>
              <a:rPr lang="en-US" sz="4110" dirty="0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110" dirty="0" err="1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আনবে</a:t>
            </a:r>
            <a:r>
              <a:rPr lang="en-US" sz="4110" dirty="0">
                <a:solidFill>
                  <a:srgbClr val="1C1E2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। </a:t>
            </a:r>
            <a:endParaRPr lang="en-US" sz="411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8678" y="375556"/>
            <a:ext cx="9207317" cy="13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2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107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678" y="1524000"/>
            <a:ext cx="8867736" cy="4903682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283" y="532142"/>
            <a:ext cx="9943276" cy="10696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16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16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6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165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67" y="1941426"/>
            <a:ext cx="11352560" cy="4779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86" y="2254597"/>
            <a:ext cx="2925300" cy="36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1598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741" y="688730"/>
            <a:ext cx="5261324" cy="85903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6109" y="1744109"/>
            <a:ext cx="10515070" cy="123078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398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7398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398" b="1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7398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398" b="1" dirty="0" err="1">
                <a:latin typeface="NikoshBAN" pitchFamily="2" charset="0"/>
                <a:cs typeface="NikoshBAN" pitchFamily="2" charset="0"/>
              </a:rPr>
              <a:t>বিশ্বসভ্যতা</a:t>
            </a:r>
            <a:r>
              <a:rPr lang="en-US" sz="7398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74" y="3507296"/>
            <a:ext cx="11587440" cy="178478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165" b="1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6165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165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165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,ও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9824932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498" y="84935"/>
            <a:ext cx="7594471" cy="85903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74" y="5505044"/>
            <a:ext cx="3444915" cy="74472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3920" y="5369238"/>
            <a:ext cx="5950307" cy="85903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অতিথিদের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সুপারী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982" y="1083972"/>
            <a:ext cx="5700961" cy="3907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920" y="1083972"/>
            <a:ext cx="6655740" cy="39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2392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54" y="62382"/>
            <a:ext cx="3444915" cy="3666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123" y="62379"/>
            <a:ext cx="4541024" cy="3882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054" y="3788880"/>
            <a:ext cx="3444915" cy="74472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ধুতি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শাড়ি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পরা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6177" y="4152547"/>
            <a:ext cx="3444915" cy="74472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সিঁদুর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পরা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947" y="5087145"/>
            <a:ext cx="10804505" cy="74472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তোমারা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পেরেছো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054" y="5651647"/>
            <a:ext cx="10804505" cy="74472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201361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880" y="3585588"/>
            <a:ext cx="11039386" cy="97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4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554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4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554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4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554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554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554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,ও </a:t>
            </a:r>
            <a:r>
              <a:rPr lang="en-US" sz="554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5549" u="sng" dirty="0">
              <a:solidFill>
                <a:srgbClr val="1C1E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761" y="845315"/>
            <a:ext cx="11039386" cy="97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4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54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4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54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4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554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4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549" u="sng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549" u="sng" dirty="0">
              <a:solidFill>
                <a:srgbClr val="1C1E2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65870" y="100052"/>
            <a:ext cx="8418119" cy="1069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165" b="1" spc="86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শিক্ষনফল</a:t>
            </a:r>
            <a:endParaRPr lang="en-US" sz="6165" b="1" spc="8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1467" y="1748661"/>
            <a:ext cx="8768874" cy="728640"/>
          </a:xfrm>
          <a:prstGeom prst="rect">
            <a:avLst/>
          </a:prstGeom>
          <a:noFill/>
        </p:spPr>
        <p:txBody>
          <a:bodyPr wrap="square" lIns="157840" tIns="78920" rIns="157840" bIns="789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9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9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9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9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9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99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9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9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9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6588" y="2552753"/>
            <a:ext cx="9551810" cy="791862"/>
          </a:xfrm>
          <a:prstGeom prst="rect">
            <a:avLst/>
          </a:prstGeom>
          <a:noFill/>
        </p:spPr>
        <p:txBody>
          <a:bodyPr wrap="square" lIns="157840" tIns="78920" rIns="157840" bIns="789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11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11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11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11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11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11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11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11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7227" y="3405408"/>
            <a:ext cx="7203003" cy="728640"/>
          </a:xfrm>
          <a:prstGeom prst="rect">
            <a:avLst/>
          </a:prstGeom>
          <a:noFill/>
        </p:spPr>
        <p:txBody>
          <a:bodyPr wrap="square" lIns="157840" tIns="78920" rIns="157840" bIns="789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99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9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9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69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9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9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9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7314671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935" y="140675"/>
            <a:ext cx="10961092" cy="8747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932" b="1" u="sng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932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32" b="1" u="sng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932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32" b="1" u="sng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932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32" b="1" u="sng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932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32" b="1" u="sng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932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32" b="1" u="sng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932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32" b="1" u="sng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932" b="1" u="sng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294" y="994500"/>
            <a:ext cx="5558840" cy="3850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587" y="4971004"/>
            <a:ext cx="5089079" cy="74472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মৌর্য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সম্রাজ্যের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atin typeface="NikoshBAN" pitchFamily="2" charset="0"/>
                <a:cs typeface="NikoshBAN" pitchFamily="2" charset="0"/>
              </a:rPr>
              <a:t>ব্যাবস্থা</a:t>
            </a:r>
            <a:r>
              <a:rPr lang="en-US" sz="411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0546" y="1199419"/>
            <a:ext cx="7046416" cy="4586747"/>
          </a:xfrm>
          <a:prstGeom prst="rect">
            <a:avLst/>
          </a:prstGeom>
          <a:noFill/>
        </p:spPr>
        <p:txBody>
          <a:bodyPr wrap="square" lIns="157840" tIns="78920" rIns="157840" bIns="78920">
            <a:spAutoFit/>
          </a:bodyPr>
          <a:lstStyle/>
          <a:p>
            <a:pPr algn="just"/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মৌর্য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অধিবাসীদের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তেমন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ওঠেনি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গোত্রে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কৌম</a:t>
            </a:r>
            <a:r>
              <a:rPr lang="en-US" sz="411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11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আর্যপূর্ব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ধর্মচিন্তা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ধর্মে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কর্মফল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জন্মান্তরবাদ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সাধনা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11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7338" y="141798"/>
            <a:ext cx="8549652" cy="10774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214" dirty="0" err="1">
                <a:latin typeface="NikoshBAN" pitchFamily="2" charset="0"/>
                <a:cs typeface="NikoshBAN" pitchFamily="2" charset="0"/>
              </a:rPr>
              <a:t>বর্ণভেদ</a:t>
            </a:r>
            <a:r>
              <a:rPr lang="en-US" sz="621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214" dirty="0" err="1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6214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2000"/>
          <a:stretch/>
        </p:blipFill>
        <p:spPr>
          <a:xfrm>
            <a:off x="167481" y="1524000"/>
            <a:ext cx="4854198" cy="39146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54198" y="1202729"/>
            <a:ext cx="7429083" cy="535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আর্য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জাতিভেদ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অত্যান্ত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উল্লেখ্য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শংকর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জাতিরই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99" b="1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ব্রাহ্মণদের</a:t>
            </a:r>
            <a:r>
              <a:rPr lang="en-US" sz="3699" b="1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b="1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699" b="1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অধ্যয়ন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পার্বণ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সর্বশ্রেষ্ঠ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মর্যদা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just"/>
            <a:r>
              <a:rPr lang="en-US" sz="3699" b="1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ক্ষত্রিয়দের</a:t>
            </a:r>
            <a:r>
              <a:rPr lang="en-US" sz="3699" b="1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b="1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699" b="1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just"/>
            <a:r>
              <a:rPr lang="en-US" sz="3699" b="1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বৈশ্যদের</a:t>
            </a:r>
            <a:r>
              <a:rPr lang="en-US" sz="3699" b="1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b="1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99" b="1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ব্যবস্য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বানিজ্য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just"/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শূদ্রদের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69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Broadway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619</Words>
  <Application>Microsoft Office PowerPoint</Application>
  <PresentationFormat>Custom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Broadway BT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</dc:creator>
  <cp:lastModifiedBy>ASUS</cp:lastModifiedBy>
  <cp:revision>181</cp:revision>
  <dcterms:created xsi:type="dcterms:W3CDTF">2016-03-02T16:19:48Z</dcterms:created>
  <dcterms:modified xsi:type="dcterms:W3CDTF">2020-09-25T11:50:55Z</dcterms:modified>
</cp:coreProperties>
</file>