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9" r:id="rId3"/>
    <p:sldId id="308" r:id="rId4"/>
    <p:sldId id="309" r:id="rId5"/>
    <p:sldId id="322" r:id="rId6"/>
    <p:sldId id="303" r:id="rId7"/>
    <p:sldId id="307" r:id="rId8"/>
    <p:sldId id="305" r:id="rId9"/>
    <p:sldId id="301" r:id="rId10"/>
    <p:sldId id="334" r:id="rId11"/>
    <p:sldId id="306" r:id="rId12"/>
    <p:sldId id="311" r:id="rId13"/>
    <p:sldId id="312" r:id="rId14"/>
    <p:sldId id="331" r:id="rId15"/>
    <p:sldId id="323" r:id="rId16"/>
    <p:sldId id="332" r:id="rId17"/>
    <p:sldId id="326" r:id="rId18"/>
    <p:sldId id="316" r:id="rId19"/>
    <p:sldId id="325" r:id="rId20"/>
    <p:sldId id="313" r:id="rId21"/>
    <p:sldId id="327" r:id="rId22"/>
    <p:sldId id="310" r:id="rId23"/>
    <p:sldId id="330" r:id="rId24"/>
    <p:sldId id="328" r:id="rId25"/>
    <p:sldId id="329" r:id="rId26"/>
    <p:sldId id="314" r:id="rId27"/>
    <p:sldId id="315" r:id="rId28"/>
    <p:sldId id="317" r:id="rId29"/>
    <p:sldId id="320" r:id="rId30"/>
    <p:sldId id="32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0B21"/>
    <a:srgbClr val="CC3300"/>
    <a:srgbClr val="CC0066"/>
    <a:srgbClr val="D60093"/>
    <a:srgbClr val="DAC4D1"/>
    <a:srgbClr val="F7A5F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>
      <p:cViewPr varScale="1">
        <p:scale>
          <a:sx n="70" d="100"/>
          <a:sy n="70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CCA91-4064-485F-9E1C-94A4D488B0E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D620C-28C7-4710-9478-823CFA9ED361}">
      <dgm:prSet phldrT="[Text]" custT="1"/>
      <dgm:spPr>
        <a:ln w="38100"/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মাত্রাধিক কম্পিউটার ব্যবহার সৃষ্ট সমস্যা-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44B1392-BC6E-476B-AACF-22C995F27E9A}" type="parTrans" cxnId="{245722DE-D7BB-42F6-832D-55B6E4BE078F}">
      <dgm:prSet/>
      <dgm:spPr/>
      <dgm:t>
        <a:bodyPr/>
        <a:lstStyle/>
        <a:p>
          <a:endParaRPr lang="en-US"/>
        </a:p>
      </dgm:t>
    </dgm:pt>
    <dgm:pt modelId="{B54BD8C3-2385-4F24-8098-D99BF131938A}" type="sibTrans" cxnId="{245722DE-D7BB-42F6-832D-55B6E4BE078F}">
      <dgm:prSet/>
      <dgm:spPr/>
      <dgm:t>
        <a:bodyPr/>
        <a:lstStyle/>
        <a:p>
          <a:endParaRPr lang="en-US"/>
        </a:p>
      </dgm:t>
    </dgm:pt>
    <dgm:pt modelId="{C7C33198-3CD2-490B-BC49-9AABECEE3951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2DE0F8E-8F00-4F5B-8166-0F115EDAB998}" type="parTrans" cxnId="{84C8BDCA-BB44-4E30-B0B8-A0C4C9C05815}">
      <dgm:prSet/>
      <dgm:spPr>
        <a:solidFill>
          <a:srgbClr val="FFC000"/>
        </a:solidFill>
        <a:ln w="28575"/>
      </dgm:spPr>
      <dgm:t>
        <a:bodyPr/>
        <a:lstStyle/>
        <a:p>
          <a:endParaRPr lang="en-US"/>
        </a:p>
      </dgm:t>
    </dgm:pt>
    <dgm:pt modelId="{408D874C-EA28-4512-AE66-035CA7BD66C8}" type="sibTrans" cxnId="{84C8BDCA-BB44-4E30-B0B8-A0C4C9C05815}">
      <dgm:prSet/>
      <dgm:spPr/>
      <dgm:t>
        <a:bodyPr/>
        <a:lstStyle/>
        <a:p>
          <a:endParaRPr lang="en-US"/>
        </a:p>
      </dgm:t>
    </dgm:pt>
    <dgm:pt modelId="{AD134171-01AE-4067-BEF2-DC3FF654C440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70E6BA-B0E9-434E-9C75-4318ADDE47F0}" type="parTrans" cxnId="{66A187C1-918A-42AC-A312-3B80F45CA38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F9761AE-0E7A-4DF8-8DD8-1F3D8C46489F}" type="sibTrans" cxnId="{66A187C1-918A-42AC-A312-3B80F45CA386}">
      <dgm:prSet/>
      <dgm:spPr/>
      <dgm:t>
        <a:bodyPr/>
        <a:lstStyle/>
        <a:p>
          <a:endParaRPr lang="en-US"/>
        </a:p>
      </dgm:t>
    </dgm:pt>
    <dgm:pt modelId="{32776A9E-D008-48E1-AB92-F699719188AB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endParaRPr lang="en-US" dirty="0"/>
        </a:p>
      </dgm:t>
    </dgm:pt>
    <dgm:pt modelId="{6140EC18-D897-4D76-A02B-3C3CDF52ACF7}" type="parTrans" cxnId="{E784A44C-0829-42BC-BFCE-45B3E554548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1D195FA-39AF-4511-A46C-7CCFCFAB32AB}" type="sibTrans" cxnId="{E784A44C-0829-42BC-BFCE-45B3E5545486}">
      <dgm:prSet/>
      <dgm:spPr/>
      <dgm:t>
        <a:bodyPr/>
        <a:lstStyle/>
        <a:p>
          <a:endParaRPr lang="en-US"/>
        </a:p>
      </dgm:t>
    </dgm:pt>
    <dgm:pt modelId="{BDCB5B71-9ADA-4473-B583-5AA299095641}" type="pres">
      <dgm:prSet presAssocID="{1CBCCA91-4064-485F-9E1C-94A4D488B0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624A5-AC57-4463-9C08-B1F6B0AAA6F5}" type="pres">
      <dgm:prSet presAssocID="{286D620C-28C7-4710-9478-823CFA9ED361}" presName="centerShape" presStyleLbl="node0" presStyleIdx="0" presStyleCnt="1" custScaleX="105091" custScaleY="84077" custLinFactNeighborX="-483" custLinFactNeighborY="-7841"/>
      <dgm:spPr/>
      <dgm:t>
        <a:bodyPr/>
        <a:lstStyle/>
        <a:p>
          <a:endParaRPr lang="en-US"/>
        </a:p>
      </dgm:t>
    </dgm:pt>
    <dgm:pt modelId="{614BC0A1-818A-43DB-B7E1-2437D136FA85}" type="pres">
      <dgm:prSet presAssocID="{42DE0F8E-8F00-4F5B-8166-0F115EDAB998}" presName="parTrans" presStyleLbl="sibTrans2D1" presStyleIdx="0" presStyleCnt="3" custScaleX="120888" custScaleY="70873" custLinFactNeighborX="623" custLinFactNeighborY="-8214" custRadScaleRad="36286" custRadScaleInc="-2147483648"/>
      <dgm:spPr/>
      <dgm:t>
        <a:bodyPr/>
        <a:lstStyle/>
        <a:p>
          <a:endParaRPr lang="en-US"/>
        </a:p>
      </dgm:t>
    </dgm:pt>
    <dgm:pt modelId="{9B2C39EF-3DC9-4CD7-8627-D96B82660F5E}" type="pres">
      <dgm:prSet presAssocID="{42DE0F8E-8F00-4F5B-8166-0F115EDAB99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ED8967-B961-44B7-8D78-58CC1F78E4B8}" type="pres">
      <dgm:prSet presAssocID="{C7C33198-3CD2-490B-BC49-9AABECEE3951}" presName="node" presStyleLbl="node1" presStyleIdx="0" presStyleCnt="3" custScaleX="56870" custScaleY="46137" custRadScaleRad="79759" custRadScaleInc="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9A7B9-18F5-4D01-AFE5-851F4384F646}" type="pres">
      <dgm:prSet presAssocID="{4770E6BA-B0E9-434E-9C75-4318ADDE47F0}" presName="parTrans" presStyleLbl="sibTrans2D1" presStyleIdx="1" presStyleCnt="3" custAng="141236" custScaleX="125415" custScaleY="64965" custLinFactNeighborX="1665" custLinFactNeighborY="16292"/>
      <dgm:spPr/>
      <dgm:t>
        <a:bodyPr/>
        <a:lstStyle/>
        <a:p>
          <a:endParaRPr lang="en-US"/>
        </a:p>
      </dgm:t>
    </dgm:pt>
    <dgm:pt modelId="{931BDF27-6C71-4DF4-9767-A10D273181A0}" type="pres">
      <dgm:prSet presAssocID="{4770E6BA-B0E9-434E-9C75-4318ADDE47F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3131FE8-49ED-4C01-9DBF-2BC55E946C20}" type="pres">
      <dgm:prSet presAssocID="{AD134171-01AE-4067-BEF2-DC3FF654C440}" presName="node" presStyleLbl="node1" presStyleIdx="1" presStyleCnt="3" custScaleX="60222" custScaleY="53919" custRadScaleRad="66645" custRadScaleInc="-3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ACC00-2504-4884-ADCA-91A222897051}" type="pres">
      <dgm:prSet presAssocID="{6140EC18-D897-4D76-A02B-3C3CDF52ACF7}" presName="parTrans" presStyleLbl="sibTrans2D1" presStyleIdx="2" presStyleCnt="3" custScaleX="155274" custScaleY="76904" custLinFactNeighborX="16723" custLinFactNeighborY="7126"/>
      <dgm:spPr/>
      <dgm:t>
        <a:bodyPr/>
        <a:lstStyle/>
        <a:p>
          <a:endParaRPr lang="en-US"/>
        </a:p>
      </dgm:t>
    </dgm:pt>
    <dgm:pt modelId="{60C9C75B-F514-495F-90B4-BCAD3D424D83}" type="pres">
      <dgm:prSet presAssocID="{6140EC18-D897-4D76-A02B-3C3CDF52ACF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9373353-9175-43EE-8B24-2F8B04C4E336}" type="pres">
      <dgm:prSet presAssocID="{32776A9E-D008-48E1-AB92-F699719188AB}" presName="node" presStyleLbl="node1" presStyleIdx="2" presStyleCnt="3" custScaleX="61302" custScaleY="51851" custRadScaleRad="70969" custRadScaleInc="35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F6BCC-F320-4AF5-8B9C-9A5621C01A6A}" type="presOf" srcId="{286D620C-28C7-4710-9478-823CFA9ED361}" destId="{F21624A5-AC57-4463-9C08-B1F6B0AAA6F5}" srcOrd="0" destOrd="0" presId="urn:microsoft.com/office/officeart/2005/8/layout/radial5"/>
    <dgm:cxn modelId="{8E402874-528A-4820-B530-7722618EFC5C}" type="presOf" srcId="{6140EC18-D897-4D76-A02B-3C3CDF52ACF7}" destId="{60C9C75B-F514-495F-90B4-BCAD3D424D83}" srcOrd="1" destOrd="0" presId="urn:microsoft.com/office/officeart/2005/8/layout/radial5"/>
    <dgm:cxn modelId="{64A82721-0ACF-4FDF-88D3-504AF1E7A97F}" type="presOf" srcId="{C7C33198-3CD2-490B-BC49-9AABECEE3951}" destId="{70ED8967-B961-44B7-8D78-58CC1F78E4B8}" srcOrd="0" destOrd="0" presId="urn:microsoft.com/office/officeart/2005/8/layout/radial5"/>
    <dgm:cxn modelId="{F7C18F04-F8D1-4757-96C3-EC0B5E09F4F2}" type="presOf" srcId="{6140EC18-D897-4D76-A02B-3C3CDF52ACF7}" destId="{CD0ACC00-2504-4884-ADCA-91A222897051}" srcOrd="0" destOrd="0" presId="urn:microsoft.com/office/officeart/2005/8/layout/radial5"/>
    <dgm:cxn modelId="{66A187C1-918A-42AC-A312-3B80F45CA386}" srcId="{286D620C-28C7-4710-9478-823CFA9ED361}" destId="{AD134171-01AE-4067-BEF2-DC3FF654C440}" srcOrd="1" destOrd="0" parTransId="{4770E6BA-B0E9-434E-9C75-4318ADDE47F0}" sibTransId="{CF9761AE-0E7A-4DF8-8DD8-1F3D8C46489F}"/>
    <dgm:cxn modelId="{C549F58E-DBE4-47A1-A51C-385AD7EB1E0D}" type="presOf" srcId="{32776A9E-D008-48E1-AB92-F699719188AB}" destId="{39373353-9175-43EE-8B24-2F8B04C4E336}" srcOrd="0" destOrd="0" presId="urn:microsoft.com/office/officeart/2005/8/layout/radial5"/>
    <dgm:cxn modelId="{84C8BDCA-BB44-4E30-B0B8-A0C4C9C05815}" srcId="{286D620C-28C7-4710-9478-823CFA9ED361}" destId="{C7C33198-3CD2-490B-BC49-9AABECEE3951}" srcOrd="0" destOrd="0" parTransId="{42DE0F8E-8F00-4F5B-8166-0F115EDAB998}" sibTransId="{408D874C-EA28-4512-AE66-035CA7BD66C8}"/>
    <dgm:cxn modelId="{64822EF9-DCAC-4943-A2DE-725817156A0B}" type="presOf" srcId="{4770E6BA-B0E9-434E-9C75-4318ADDE47F0}" destId="{E4C9A7B9-18F5-4D01-AFE5-851F4384F646}" srcOrd="0" destOrd="0" presId="urn:microsoft.com/office/officeart/2005/8/layout/radial5"/>
    <dgm:cxn modelId="{4568C218-A652-4B6D-A6D6-F93B459F5487}" type="presOf" srcId="{42DE0F8E-8F00-4F5B-8166-0F115EDAB998}" destId="{9B2C39EF-3DC9-4CD7-8627-D96B82660F5E}" srcOrd="1" destOrd="0" presId="urn:microsoft.com/office/officeart/2005/8/layout/radial5"/>
    <dgm:cxn modelId="{58C6DBCB-1AE9-4CF0-9B24-67F18E1ACF14}" type="presOf" srcId="{4770E6BA-B0E9-434E-9C75-4318ADDE47F0}" destId="{931BDF27-6C71-4DF4-9767-A10D273181A0}" srcOrd="1" destOrd="0" presId="urn:microsoft.com/office/officeart/2005/8/layout/radial5"/>
    <dgm:cxn modelId="{655637AE-F350-4BEB-AADF-51CC389735FC}" type="presOf" srcId="{1CBCCA91-4064-485F-9E1C-94A4D488B0E2}" destId="{BDCB5B71-9ADA-4473-B583-5AA299095641}" srcOrd="0" destOrd="0" presId="urn:microsoft.com/office/officeart/2005/8/layout/radial5"/>
    <dgm:cxn modelId="{68C8253B-0C93-418F-89C9-4DC85FA76A2C}" type="presOf" srcId="{42DE0F8E-8F00-4F5B-8166-0F115EDAB998}" destId="{614BC0A1-818A-43DB-B7E1-2437D136FA85}" srcOrd="0" destOrd="0" presId="urn:microsoft.com/office/officeart/2005/8/layout/radial5"/>
    <dgm:cxn modelId="{7DF53BFD-ECE5-4009-9173-0803B033BE0F}" type="presOf" srcId="{AD134171-01AE-4067-BEF2-DC3FF654C440}" destId="{F3131FE8-49ED-4C01-9DBF-2BC55E946C20}" srcOrd="0" destOrd="0" presId="urn:microsoft.com/office/officeart/2005/8/layout/radial5"/>
    <dgm:cxn modelId="{245722DE-D7BB-42F6-832D-55B6E4BE078F}" srcId="{1CBCCA91-4064-485F-9E1C-94A4D488B0E2}" destId="{286D620C-28C7-4710-9478-823CFA9ED361}" srcOrd="0" destOrd="0" parTransId="{D44B1392-BC6E-476B-AACF-22C995F27E9A}" sibTransId="{B54BD8C3-2385-4F24-8098-D99BF131938A}"/>
    <dgm:cxn modelId="{E784A44C-0829-42BC-BFCE-45B3E5545486}" srcId="{286D620C-28C7-4710-9478-823CFA9ED361}" destId="{32776A9E-D008-48E1-AB92-F699719188AB}" srcOrd="2" destOrd="0" parTransId="{6140EC18-D897-4D76-A02B-3C3CDF52ACF7}" sibTransId="{21D195FA-39AF-4511-A46C-7CCFCFAB32AB}"/>
    <dgm:cxn modelId="{700D308F-5998-496D-A6FA-6C3AFF3316A2}" type="presParOf" srcId="{BDCB5B71-9ADA-4473-B583-5AA299095641}" destId="{F21624A5-AC57-4463-9C08-B1F6B0AAA6F5}" srcOrd="0" destOrd="0" presId="urn:microsoft.com/office/officeart/2005/8/layout/radial5"/>
    <dgm:cxn modelId="{341E7A69-B5B1-440C-9C12-5EA527BE571E}" type="presParOf" srcId="{BDCB5B71-9ADA-4473-B583-5AA299095641}" destId="{614BC0A1-818A-43DB-B7E1-2437D136FA85}" srcOrd="1" destOrd="0" presId="urn:microsoft.com/office/officeart/2005/8/layout/radial5"/>
    <dgm:cxn modelId="{994F9F0E-F45B-4EE4-BAB3-6FB9767C8A8B}" type="presParOf" srcId="{614BC0A1-818A-43DB-B7E1-2437D136FA85}" destId="{9B2C39EF-3DC9-4CD7-8627-D96B82660F5E}" srcOrd="0" destOrd="0" presId="urn:microsoft.com/office/officeart/2005/8/layout/radial5"/>
    <dgm:cxn modelId="{70376122-74E7-4EC4-9B4E-7F806D003A4A}" type="presParOf" srcId="{BDCB5B71-9ADA-4473-B583-5AA299095641}" destId="{70ED8967-B961-44B7-8D78-58CC1F78E4B8}" srcOrd="2" destOrd="0" presId="urn:microsoft.com/office/officeart/2005/8/layout/radial5"/>
    <dgm:cxn modelId="{78A6C622-EEFB-4DA0-86AC-DC94FF807381}" type="presParOf" srcId="{BDCB5B71-9ADA-4473-B583-5AA299095641}" destId="{E4C9A7B9-18F5-4D01-AFE5-851F4384F646}" srcOrd="3" destOrd="0" presId="urn:microsoft.com/office/officeart/2005/8/layout/radial5"/>
    <dgm:cxn modelId="{A439F275-95FA-47C3-815E-B797947D0311}" type="presParOf" srcId="{E4C9A7B9-18F5-4D01-AFE5-851F4384F646}" destId="{931BDF27-6C71-4DF4-9767-A10D273181A0}" srcOrd="0" destOrd="0" presId="urn:microsoft.com/office/officeart/2005/8/layout/radial5"/>
    <dgm:cxn modelId="{8817CDF8-4D95-4364-BE19-F68BD936D698}" type="presParOf" srcId="{BDCB5B71-9ADA-4473-B583-5AA299095641}" destId="{F3131FE8-49ED-4C01-9DBF-2BC55E946C20}" srcOrd="4" destOrd="0" presId="urn:microsoft.com/office/officeart/2005/8/layout/radial5"/>
    <dgm:cxn modelId="{D4FF77D2-D758-4F6E-A3D0-574ADBDB21AC}" type="presParOf" srcId="{BDCB5B71-9ADA-4473-B583-5AA299095641}" destId="{CD0ACC00-2504-4884-ADCA-91A222897051}" srcOrd="5" destOrd="0" presId="urn:microsoft.com/office/officeart/2005/8/layout/radial5"/>
    <dgm:cxn modelId="{043CBA1C-E236-4C3C-AB5A-1BA3052855E7}" type="presParOf" srcId="{CD0ACC00-2504-4884-ADCA-91A222897051}" destId="{60C9C75B-F514-495F-90B4-BCAD3D424D83}" srcOrd="0" destOrd="0" presId="urn:microsoft.com/office/officeart/2005/8/layout/radial5"/>
    <dgm:cxn modelId="{93F17CE1-DB86-4337-8597-64BF2C819CFC}" type="presParOf" srcId="{BDCB5B71-9ADA-4473-B583-5AA299095641}" destId="{39373353-9175-43EE-8B24-2F8B04C4E336}" srcOrd="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624A5-AC57-4463-9C08-B1F6B0AAA6F5}">
      <dsp:nvSpPr>
        <dsp:cNvPr id="0" name=""/>
        <dsp:cNvSpPr/>
      </dsp:nvSpPr>
      <dsp:spPr>
        <a:xfrm>
          <a:off x="3041027" y="2135510"/>
          <a:ext cx="1805538" cy="1444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মাত্রাধিক কম্পিউটার ব্যবহার সৃষ্ট সমস্যা-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41027" y="2135510"/>
        <a:ext cx="1805538" cy="1444503"/>
      </dsp:txXfrm>
    </dsp:sp>
    <dsp:sp modelId="{614BC0A1-818A-43DB-B7E1-2437D136FA85}">
      <dsp:nvSpPr>
        <dsp:cNvPr id="0" name=""/>
        <dsp:cNvSpPr/>
      </dsp:nvSpPr>
      <dsp:spPr>
        <a:xfrm rot="16325906">
          <a:off x="3843480" y="1675548"/>
          <a:ext cx="271379" cy="41400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 w="285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6325906">
        <a:off x="3843480" y="1675548"/>
        <a:ext cx="271379" cy="414000"/>
      </dsp:txXfrm>
    </dsp:sp>
    <dsp:sp modelId="{70ED8967-B961-44B7-8D78-58CC1F78E4B8}">
      <dsp:nvSpPr>
        <dsp:cNvPr id="0" name=""/>
        <dsp:cNvSpPr/>
      </dsp:nvSpPr>
      <dsp:spPr>
        <a:xfrm>
          <a:off x="3511741" y="920049"/>
          <a:ext cx="977067" cy="792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11741" y="920049"/>
        <a:ext cx="977067" cy="792666"/>
      </dsp:txXfrm>
    </dsp:sp>
    <dsp:sp modelId="{E4C9A7B9-18F5-4D01-AFE5-851F4384F646}">
      <dsp:nvSpPr>
        <dsp:cNvPr id="0" name=""/>
        <dsp:cNvSpPr/>
      </dsp:nvSpPr>
      <dsp:spPr>
        <a:xfrm rot="1472066">
          <a:off x="4792573" y="3155888"/>
          <a:ext cx="235137" cy="37948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472066">
        <a:off x="4792573" y="3155888"/>
        <a:ext cx="235137" cy="379489"/>
      </dsp:txXfrm>
    </dsp:sp>
    <dsp:sp modelId="{F3131FE8-49ED-4C01-9DBF-2BC55E946C20}">
      <dsp:nvSpPr>
        <dsp:cNvPr id="0" name=""/>
        <dsp:cNvSpPr/>
      </dsp:nvSpPr>
      <dsp:spPr>
        <a:xfrm>
          <a:off x="5029207" y="3048007"/>
          <a:ext cx="1034657" cy="926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29207" y="3048007"/>
        <a:ext cx="1034657" cy="926367"/>
      </dsp:txXfrm>
    </dsp:sp>
    <dsp:sp modelId="{CD0ACC00-2504-4884-ADCA-91A222897051}">
      <dsp:nvSpPr>
        <dsp:cNvPr id="0" name=""/>
        <dsp:cNvSpPr/>
      </dsp:nvSpPr>
      <dsp:spPr>
        <a:xfrm rot="9545991">
          <a:off x="2821838" y="3054395"/>
          <a:ext cx="325855" cy="44923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9545991">
        <a:off x="2821838" y="3054395"/>
        <a:ext cx="325855" cy="449230"/>
      </dsp:txXfrm>
    </dsp:sp>
    <dsp:sp modelId="{39373353-9175-43EE-8B24-2F8B04C4E336}">
      <dsp:nvSpPr>
        <dsp:cNvPr id="0" name=""/>
        <dsp:cNvSpPr/>
      </dsp:nvSpPr>
      <dsp:spPr>
        <a:xfrm>
          <a:off x="1752604" y="3047992"/>
          <a:ext cx="1053212" cy="890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3400" kern="1200" dirty="0"/>
        </a:p>
      </dsp:txBody>
      <dsp:txXfrm>
        <a:off x="1752604" y="3047992"/>
        <a:ext cx="1053212" cy="89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E3E1-3FCE-484F-90A2-BCBE98E0B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E15E-9024-4E6E-879A-49F7AB042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AF6C-B2D9-4866-912A-2135BA2CA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21E6-37A9-48CF-9A0A-AAB2A22A3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57AD-77A2-4DDF-AB10-AD26A87BE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63B3E-18F8-44A1-8CF9-E819BEEC6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2B4D-C8DC-47E0-815D-EB0665AC5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730E-66FF-4974-B5C0-86C9CE13C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ED32-BC9F-4B03-B584-2E0A2A0E5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2CF9-3045-4C57-91FC-BF4E4380C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527BE-3D9E-4FEA-9ED4-71F692F3D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2C7D7B-A42C-4498-9CD0-006BB315B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14800" y="3200400"/>
            <a:ext cx="1752600" cy="762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</a:p>
        </p:txBody>
      </p:sp>
      <p:pic>
        <p:nvPicPr>
          <p:cNvPr id="10" name="Picture 9" descr="photo-5.jpg"/>
          <p:cNvPicPr>
            <a:picLocks noChangeAspect="1"/>
          </p:cNvPicPr>
          <p:nvPr/>
        </p:nvPicPr>
        <p:blipFill>
          <a:blip r:embed="rId2" cstate="print"/>
          <a:srcRect t="8627"/>
          <a:stretch>
            <a:fillRect/>
          </a:stretch>
        </p:blipFill>
        <p:spPr bwMode="auto">
          <a:xfrm>
            <a:off x="1295400" y="1143000"/>
            <a:ext cx="6400800" cy="41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7778 L -0.20416 -0.4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computer use\computer 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3886200" cy="3962400"/>
          </a:xfrm>
          <a:prstGeom prst="rect">
            <a:avLst/>
          </a:prstGeom>
          <a:noFill/>
        </p:spPr>
      </p:pic>
      <p:pic>
        <p:nvPicPr>
          <p:cNvPr id="3" name="Picture 2" descr="C:\Users\Gopalpur High School\Desktop\computer use\img-2645165-1-C4Ecz8m22222222222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 bwMode="auto">
          <a:xfrm>
            <a:off x="609600" y="5181600"/>
            <a:ext cx="35052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ভুলভাবে কীবোর্ড পরিচালনা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5181600"/>
            <a:ext cx="3657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ভুলভাবে কম্পিউটার পরিচালনা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mputer use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140197" cy="25146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533400" y="762000"/>
            <a:ext cx="35814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সিস্টেম ইউনিট পরিষ্কার করা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28800" y="1447800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  <p:pic>
        <p:nvPicPr>
          <p:cNvPr id="9" name="Picture 3" descr="H:\computer use\08.jpg"/>
          <p:cNvPicPr>
            <a:picLocks noChangeAspect="1" noChangeArrowheads="1"/>
          </p:cNvPicPr>
          <p:nvPr/>
        </p:nvPicPr>
        <p:blipFill>
          <a:blip r:embed="rId5" cstate="print"/>
          <a:srcRect t="42553"/>
          <a:stretch>
            <a:fillRect/>
          </a:stretch>
        </p:blipFill>
        <p:spPr bwMode="auto">
          <a:xfrm>
            <a:off x="457200" y="3352800"/>
            <a:ext cx="8229600" cy="28194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5181600" y="2895600"/>
            <a:ext cx="3124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কটন বাট দিয়ে মাউস পরিস্কার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0" y="6211389"/>
            <a:ext cx="2895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সূতি কাপড় দিয়ে মনিটর পরিস্কার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447800" y="6248400"/>
            <a:ext cx="27432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ব্রাশ দিয়ে কী বোর্ড পরিস্কার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90800"/>
            <a:ext cx="8382000" cy="6955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যন্ত্রপাতির রক্ষণাবেক্ষণের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উপায় কী?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905000" y="914400"/>
            <a:ext cx="48768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opalpur High School\Desktop\tuyen-tap-thoi-quen-chimuonhamhai-ban-moi-nga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254261" cy="4191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3124200" y="5486400"/>
            <a:ext cx="2743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মানসিক সমস্যা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computer use\cho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791200" cy="434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 bwMode="auto">
          <a:xfrm>
            <a:off x="3124200" y="5334000"/>
            <a:ext cx="2743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কোমরে ব্যাথা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096000" cy="39694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124200" y="5334000"/>
            <a:ext cx="2743200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মাথা ব্যাথা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computer use\cho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63" y="1143000"/>
            <a:ext cx="5213684" cy="396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 bwMode="auto">
          <a:xfrm>
            <a:off x="3124200" y="5334000"/>
            <a:ext cx="2743200" cy="457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চোখের সমস্যা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opalpur High School\Desktop\UN0328-593x395t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391400" cy="449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 bwMode="auto">
          <a:xfrm>
            <a:off x="1524000" y="5181600"/>
            <a:ext cx="6248400" cy="685800"/>
          </a:xfrm>
          <a:prstGeom prst="roundRect">
            <a:avLst/>
          </a:prstGeom>
          <a:solidFill>
            <a:schemeClr val="accent4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bn-B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kumimoji="0" lang="bn-BD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র পাশাপাশি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বাড়িতেও লেখাপড়ায় আগ্রহী করে তোলা।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computer use\sc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1"/>
            <a:ext cx="7162800" cy="411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 bwMode="auto">
          <a:xfrm>
            <a:off x="990600" y="5105400"/>
            <a:ext cx="71628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bn-B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kumimoji="0" lang="bn-B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শিক্ষার্থীদের খেলাধুলার সুযোগ দেওয়ার মাধ্যমে সচেতনতা বৃদ্ধি করা,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যাতে শিক্ষার্থীরা বিদ্যালয়ে যেতে আগ্রহী হয়।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opalpur High School\Desktop\4560329301_199962cb00_z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705600" cy="4540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00200" y="54102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বিদ্যালয়ের পাশাপাশি বাড়ীতে  খেলাধুলার সুযোগ দেওয়ার মাধ্যমে সচেতনতা বৃদ্ধি করা।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149475"/>
            <a:ext cx="4267200" cy="30346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মোঃ নুরে আলম সিদ্দিক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  সহকারি শিক্ষক(কম্পিউটার)</a:t>
            </a:r>
          </a:p>
          <a:p>
            <a:pPr>
              <a:lnSpc>
                <a:spcPct val="150000"/>
              </a:lnSpc>
              <a:defRPr/>
            </a:pP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গোপালপুর বহুমূখী উচ্চ বিদ্যালয়</a:t>
            </a:r>
          </a:p>
          <a:p>
            <a:pPr marL="571500" indent="-571500">
              <a:lnSpc>
                <a:spcPct val="130000"/>
              </a:lnSpc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নাগেশ্বরী, কুড়িগ্রাম।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38700" y="2149475"/>
            <a:ext cx="4076700" cy="310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6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ষ্ঠ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তথ্য ও যোগাযোগ  প্রযুক্তি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  প্রযুক্তির নিরাপদ ব্যবহার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১৪/০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20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1441450" y="588963"/>
            <a:ext cx="6324600" cy="11430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667000"/>
            <a:ext cx="7391400" cy="121264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মাত্রাধিক ব্যবহারে স্বাস্থ্যঝুকি ও মানসিক সমস্যাসমূহ চিহ্নিত করে উহা সমাধানের উপায় বর্ণনা কর।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905000" y="914400"/>
            <a:ext cx="48768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palpur High School\Desktop\computer use\vir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 bwMode="auto">
          <a:xfrm>
            <a:off x="2895600" y="5410200"/>
            <a:ext cx="3810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44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opalpur High School\Desktop\frustrated_comput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105400" cy="4384638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 bwMode="auto">
          <a:xfrm>
            <a:off x="2133600" y="4724400"/>
            <a:ext cx="51816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ভাইরাস আক্রান্তে সৃষ্ট সমস্যা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computer use\usb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096000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4953000"/>
            <a:ext cx="44958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 ভাইরাস প্রবেশের পদ্ধতি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computer use\usb 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86600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4648200"/>
            <a:ext cx="44958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এন্টিভাইরাস সফটওয়্যার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computer use\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086600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4800600"/>
            <a:ext cx="4578497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 ভাইরাস মুক্ত করার পদ্ধতি-১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opalpur High School\Desktop\interf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934200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4876800"/>
            <a:ext cx="52578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 ভাইরাস পরিষ্কার করার পদ্ধতি-২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590800"/>
            <a:ext cx="6086923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নিরাপদ ব্যবহারের উপায়সমূহ ব্যাখ্যা 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905000" y="914400"/>
            <a:ext cx="48768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905000" y="533400"/>
            <a:ext cx="48768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33600" y="1676400"/>
            <a:ext cx="5105400" cy="1371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মাউস, কীবোর্ড পরিষ্কার করার উপায় কী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স্বাস্থ্যঝুঁকি এড়ানোর উপায় বল ?</a:t>
            </a:r>
          </a:p>
          <a:p>
            <a:pPr marL="0" marR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BD" sz="28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। নিচের ডায়াগ্রামটি</a:t>
            </a:r>
            <a:r>
              <a:rPr kumimoji="0" lang="bn-BD" sz="2800" b="0" i="0" u="none" strike="noStrike" cap="none" normalizeH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লক্ষ্য কর ও প্রশ্নটির উত্তর দাও।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2514600"/>
          <a:ext cx="7924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05000" y="533400"/>
            <a:ext cx="4876800" cy="10668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বাড়ীর</a:t>
            </a:r>
            <a:r>
              <a:rPr kumimoji="0" lang="bn-BD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কাজ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সত্যিকারের ভাইরাস আর কম্পিউটার ভাইরাসের মাঝে কোথায় কোথায় মিল  রয়েছে আর কোথায় কোথায় মিল  নেই তার একটি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Gopalpur High School\Desktop\problem.jpg"/>
          <p:cNvPicPr>
            <a:picLocks noChangeAspect="1" noChangeArrowheads="1"/>
          </p:cNvPicPr>
          <p:nvPr/>
        </p:nvPicPr>
        <p:blipFill>
          <a:blip r:embed="rId2" cstate="print"/>
          <a:srcRect t="23214"/>
          <a:stretch>
            <a:fillRect/>
          </a:stretch>
        </p:blipFill>
        <p:spPr bwMode="auto">
          <a:xfrm>
            <a:off x="2819400" y="1066800"/>
            <a:ext cx="4158346" cy="4191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" name="Picture 2" descr="C:\Users\Gopalpur High School\Desktop\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4191000" cy="4267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9600" y="5410200"/>
            <a:ext cx="21336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ভুল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0550" y="5410200"/>
            <a:ext cx="21336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সঠিক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Gopalpur High School\Desktop\bk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162801" cy="4648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4114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3411" y="412568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839" y="412568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6719" y="4114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75 -0.5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-0.17899 -0.53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12448 -0.535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8403 -0.534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Gopalpur High School\Desktop\smoking_comput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791200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2" descr="C:\Users\Gopalpur High School\Desktop\computer-cr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04900"/>
            <a:ext cx="5791200" cy="464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 bwMode="auto">
          <a:xfrm>
            <a:off x="3371850" y="5791200"/>
            <a:ext cx="3124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অসাবধানতায়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দূর্ঘটনা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71850" y="5791200"/>
            <a:ext cx="3124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অসাবধানতায় দূর্ঘটনা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295400"/>
            <a:ext cx="5791200" cy="4114800"/>
          </a:xfrm>
          <a:prstGeom prst="rect">
            <a:avLst/>
          </a:prstGeom>
        </p:spPr>
      </p:pic>
      <p:pic>
        <p:nvPicPr>
          <p:cNvPr id="6145" name="Picture 1" descr="C:\Users\Gopalpur High School\Desktop\sothok use.jpg"/>
          <p:cNvPicPr>
            <a:picLocks noChangeAspect="1" noChangeArrowheads="1"/>
          </p:cNvPicPr>
          <p:nvPr/>
        </p:nvPicPr>
        <p:blipFill>
          <a:blip r:embed="rId3" cstate="print"/>
          <a:srcRect l="21560" t="27702"/>
          <a:stretch>
            <a:fillRect/>
          </a:stretch>
        </p:blipFill>
        <p:spPr bwMode="auto">
          <a:xfrm>
            <a:off x="1447800" y="1295400"/>
            <a:ext cx="5791200" cy="411605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 bwMode="auto">
          <a:xfrm>
            <a:off x="2667000" y="5486400"/>
            <a:ext cx="2575559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সঠিক</a:t>
            </a:r>
            <a:r>
              <a:rPr kumimoji="0" lang="bn-B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যন্ত্রপাতির ব্যবহার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14600" y="5486400"/>
            <a:ext cx="31242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bn-B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ব্যবহার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667000"/>
            <a:ext cx="7467600" cy="1447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নিরাপদ ব্যবহার</a:t>
            </a:r>
            <a:endParaRPr lang="en-US" alt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685800"/>
            <a:ext cx="388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6962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  <a:defRPr/>
            </a:pP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  <a:defRPr/>
            </a:pP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তথ্য ও যোগাযোগ প্রযুক্তির যন্ত্রপাতির রক্ষণাবেক্ষণের উপায়সমূহ</a:t>
            </a:r>
          </a:p>
          <a:p>
            <a:pPr>
              <a:lnSpc>
                <a:spcPct val="130000"/>
              </a:lnSpc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ব্যাখ্যা করতে পারবে।</a:t>
            </a:r>
          </a:p>
          <a:p>
            <a:pPr>
              <a:lnSpc>
                <a:spcPct val="130000"/>
              </a:lnSpc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মাত্রাধিক ব্যবহারে স্বাস্থ্যঝুকি ও মানসিক সমস্যাসমূহ বর্ণনা </a:t>
            </a:r>
          </a:p>
          <a:p>
            <a:pPr>
              <a:lnSpc>
                <a:spcPct val="130000"/>
              </a:lnSpc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উপায়সমূহ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এ অধ্যায় শেষে শিক্ষার্থীরা...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Gopalpur High School\Desktop\darty 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9098" y="876301"/>
            <a:ext cx="4343399" cy="3962400"/>
          </a:xfrm>
          <a:prstGeom prst="rect">
            <a:avLst/>
          </a:prstGeom>
          <a:noFill/>
        </p:spPr>
      </p:pic>
      <p:pic>
        <p:nvPicPr>
          <p:cNvPr id="48132" name="Picture 4" descr="C:\Users\Gopalpur High School\Desktop\clean m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67267" y="585733"/>
            <a:ext cx="4676666" cy="441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 bwMode="auto">
          <a:xfrm>
            <a:off x="1066800" y="5410200"/>
            <a:ext cx="27432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অপরিষ্কার মাদারবোর্ড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34000" y="5486400"/>
            <a:ext cx="27432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মাদারবোর্ড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lab3\Desktop\clean-liquid-spill-laptop-key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114800" cy="43059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0" name="Picture 2" descr="D:\computer use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3657600" cy="426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 bwMode="auto">
          <a:xfrm>
            <a:off x="4953000" y="5257800"/>
            <a:ext cx="37338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পানি দিয়ে কীবোর্ড পরিষ্কার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524000" y="5257800"/>
            <a:ext cx="2743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অসাবধানতা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317</Words>
  <Application>Microsoft Office PowerPoint</Application>
  <PresentationFormat>On-screen Show (4:3)</PresentationFormat>
  <Paragraphs>73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sSA_sAZ!b_017_32_58_58_00_</cp:lastModifiedBy>
  <cp:revision>282</cp:revision>
  <cp:lastPrinted>1601-01-01T00:00:00Z</cp:lastPrinted>
  <dcterms:created xsi:type="dcterms:W3CDTF">2015-01-09T02:53:25Z</dcterms:created>
  <dcterms:modified xsi:type="dcterms:W3CDTF">2020-09-24T15:01:41Z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