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69" r:id="rId2"/>
    <p:sldId id="271" r:id="rId3"/>
    <p:sldId id="270" r:id="rId4"/>
    <p:sldId id="272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6" r:id="rId15"/>
    <p:sldId id="278" r:id="rId16"/>
    <p:sldId id="265" r:id="rId17"/>
    <p:sldId id="266" r:id="rId18"/>
    <p:sldId id="267" r:id="rId19"/>
    <p:sldId id="268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6D447-BED5-4FB4-92E0-D921BFBF55EF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3B002-DB5F-483D-9EA7-631C012FB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3B002-DB5F-483D-9EA7-631C012FB7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82D1A6-0FD6-48CC-991D-927EABAAF46E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5FB586-A23C-49AB-A6B9-933224713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048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online class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OBS\Record-2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315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85" t="26042" r="8638" b="20833"/>
          <a:stretch>
            <a:fillRect/>
          </a:stretch>
        </p:blipFill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7570" t="28611" r="42606" b="65370"/>
          <a:stretch>
            <a:fillRect/>
          </a:stretch>
        </p:blipFill>
        <p:spPr bwMode="auto">
          <a:xfrm>
            <a:off x="1219200" y="457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1148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800" dirty="0" smtClean="0"/>
              <a:t>1. </a:t>
            </a:r>
            <a:r>
              <a:rPr lang="en-US" sz="2800" dirty="0" smtClean="0">
                <a:solidFill>
                  <a:srgbClr val="FF0000"/>
                </a:solidFill>
              </a:rPr>
              <a:t>Since</a:t>
            </a:r>
            <a:r>
              <a:rPr lang="en-US" sz="2800" dirty="0" smtClean="0"/>
              <a:t> </a:t>
            </a:r>
            <a:r>
              <a:rPr lang="en-US" sz="2800" dirty="0" err="1" smtClean="0"/>
              <a:t>Rubel</a:t>
            </a:r>
            <a:r>
              <a:rPr lang="en-US" sz="2800" dirty="0" smtClean="0"/>
              <a:t> was poor, he could not buy a chain. </a:t>
            </a:r>
          </a:p>
          <a:p>
            <a:pPr marL="514350" indent="-514350">
              <a:lnSpc>
                <a:spcPct val="150000"/>
              </a:lnSpc>
            </a:pPr>
            <a:r>
              <a:rPr lang="en-US" sz="2800" dirty="0" smtClean="0"/>
              <a:t>2. He closed the door </a:t>
            </a:r>
            <a:r>
              <a:rPr lang="en-US" sz="2800" dirty="0" smtClean="0">
                <a:solidFill>
                  <a:srgbClr val="FF0000"/>
                </a:solidFill>
              </a:rPr>
              <a:t>and so </a:t>
            </a:r>
            <a:r>
              <a:rPr lang="en-US" sz="2800" dirty="0" smtClean="0"/>
              <a:t>he went back to work.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7724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295400"/>
            <a:ext cx="83915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7570" t="28611" r="42606" b="65370"/>
          <a:stretch>
            <a:fillRect/>
          </a:stretch>
        </p:blipFill>
        <p:spPr bwMode="auto">
          <a:xfrm>
            <a:off x="838200" y="2286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193738"/>
            <a:ext cx="845820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dirty="0" smtClean="0"/>
              <a:t>Complex : </a:t>
            </a:r>
            <a:r>
              <a:rPr lang="en-US" sz="2400" dirty="0" err="1" smtClean="0"/>
              <a:t>Sohel</a:t>
            </a:r>
            <a:r>
              <a:rPr lang="en-US" sz="2400" dirty="0" smtClean="0"/>
              <a:t> was </a:t>
            </a:r>
            <a:r>
              <a:rPr lang="en-US" sz="2400" dirty="0" smtClean="0">
                <a:solidFill>
                  <a:srgbClr val="FF0000"/>
                </a:solidFill>
              </a:rPr>
              <a:t>so</a:t>
            </a:r>
            <a:r>
              <a:rPr lang="en-US" sz="2400" dirty="0" smtClean="0"/>
              <a:t> honest </a:t>
            </a:r>
            <a:r>
              <a:rPr lang="en-US" sz="2400" dirty="0" smtClean="0">
                <a:solidFill>
                  <a:srgbClr val="FF0000"/>
                </a:solidFill>
              </a:rPr>
              <a:t>that</a:t>
            </a:r>
            <a:r>
              <a:rPr lang="en-US" sz="2400" dirty="0" smtClean="0"/>
              <a:t> he could not show excuse.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</a:pPr>
            <a:r>
              <a:rPr lang="en-US" sz="2800" dirty="0" smtClean="0"/>
              <a:t>Compound:  </a:t>
            </a:r>
            <a:r>
              <a:rPr lang="en-US" sz="2400" dirty="0" smtClean="0"/>
              <a:t>He is </a:t>
            </a:r>
            <a:r>
              <a:rPr lang="en-US" sz="2400" dirty="0" smtClean="0">
                <a:solidFill>
                  <a:srgbClr val="FF0000"/>
                </a:solidFill>
              </a:rPr>
              <a:t>very</a:t>
            </a:r>
            <a:r>
              <a:rPr lang="en-US" sz="2400" dirty="0" smtClean="0"/>
              <a:t> weak </a:t>
            </a: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r>
              <a:rPr lang="en-US" sz="2400" dirty="0" smtClean="0"/>
              <a:t> he can not carry the load. </a:t>
            </a:r>
            <a:endParaRPr 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8199" t="41026" r="19180" b="45352"/>
          <a:stretch>
            <a:fillRect/>
          </a:stretch>
        </p:blipFill>
        <p:spPr bwMode="auto">
          <a:xfrm>
            <a:off x="457200" y="2057400"/>
            <a:ext cx="807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37701" t="23958" r="34773" b="65625"/>
          <a:stretch>
            <a:fillRect/>
          </a:stretch>
        </p:blipFill>
        <p:spPr bwMode="auto">
          <a:xfrm>
            <a:off x="2667000" y="5334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962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7570" t="28611" r="42606" b="65370"/>
          <a:stretch>
            <a:fillRect/>
          </a:stretch>
        </p:blipFill>
        <p:spPr bwMode="auto">
          <a:xfrm>
            <a:off x="609600" y="5334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4114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Complex: </a:t>
            </a:r>
            <a:r>
              <a:rPr lang="en-US" sz="2800" dirty="0" smtClean="0">
                <a:solidFill>
                  <a:srgbClr val="FF0000"/>
                </a:solidFill>
              </a:rPr>
              <a:t>If </a:t>
            </a:r>
            <a:r>
              <a:rPr lang="en-US" sz="2800" dirty="0" smtClean="0"/>
              <a:t>you work hard, you can prosper in life.</a:t>
            </a:r>
          </a:p>
          <a:p>
            <a:endParaRPr lang="en-US" sz="2800" dirty="0" smtClean="0"/>
          </a:p>
          <a:p>
            <a:r>
              <a:rPr lang="en-US" sz="2800" dirty="0" smtClean="0"/>
              <a:t>Compound :  Practice math </a:t>
            </a:r>
            <a:r>
              <a:rPr lang="en-US" sz="2800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/>
              <a:t> solve any problem.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7570" t="28611" r="42606" b="65370"/>
          <a:stretch>
            <a:fillRect/>
          </a:stretch>
        </p:blipFill>
        <p:spPr bwMode="auto">
          <a:xfrm>
            <a:off x="609600" y="5334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43050"/>
            <a:ext cx="83534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If</a:t>
            </a:r>
            <a:r>
              <a:rPr lang="en-US" sz="2800" dirty="0" smtClean="0"/>
              <a:t> you </a:t>
            </a:r>
            <a:r>
              <a:rPr lang="en-US" sz="2800" dirty="0" smtClean="0">
                <a:solidFill>
                  <a:srgbClr val="FF0000"/>
                </a:solidFill>
              </a:rPr>
              <a:t>do not </a:t>
            </a:r>
            <a:r>
              <a:rPr lang="en-US" sz="2800" dirty="0" smtClean="0"/>
              <a:t>work hard, you can’t success in life. 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dirty="0" smtClean="0"/>
              <a:t>2. Work hard </a:t>
            </a:r>
            <a:r>
              <a:rPr lang="en-US" sz="2800" dirty="0" smtClean="0">
                <a:solidFill>
                  <a:srgbClr val="FF0000"/>
                </a:solidFill>
              </a:rPr>
              <a:t>or</a:t>
            </a:r>
            <a:r>
              <a:rPr lang="en-US" sz="2800" dirty="0" smtClean="0"/>
              <a:t> you will not prosper in life. 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8295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7570" t="28611" r="42606" b="65370"/>
          <a:stretch>
            <a:fillRect/>
          </a:stretch>
        </p:blipFill>
        <p:spPr bwMode="auto">
          <a:xfrm>
            <a:off x="762000" y="5334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75533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0386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200" dirty="0" smtClean="0"/>
              <a:t>Complex:  </a:t>
            </a:r>
            <a:r>
              <a:rPr lang="en-US" sz="3200" dirty="0" smtClean="0">
                <a:solidFill>
                  <a:srgbClr val="FF0000"/>
                </a:solidFill>
              </a:rPr>
              <a:t>When</a:t>
            </a:r>
            <a:r>
              <a:rPr lang="en-US" sz="3200" dirty="0" smtClean="0"/>
              <a:t> he was four, he left the village. 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dirty="0" smtClean="0"/>
              <a:t>Compound : It is spring </a:t>
            </a:r>
            <a:r>
              <a:rPr lang="en-US" sz="3200" dirty="0" smtClean="0">
                <a:solidFill>
                  <a:srgbClr val="FF0000"/>
                </a:solidFill>
              </a:rPr>
              <a:t>and</a:t>
            </a:r>
            <a:r>
              <a:rPr lang="en-US" sz="3200" dirty="0" smtClean="0"/>
              <a:t> the cuckoo sings. 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2485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91000" y="1981200"/>
            <a:ext cx="4724400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Mohammad </a:t>
            </a:r>
            <a:r>
              <a:rPr lang="en-US" sz="2400" b="1" dirty="0" err="1" smtClean="0">
                <a:solidFill>
                  <a:srgbClr val="002060"/>
                </a:solidFill>
                <a:latin typeface="Arial Narrow" pitchFamily="34" charset="0"/>
              </a:rPr>
              <a:t>Jashim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 Narrow" pitchFamily="34" charset="0"/>
              </a:rPr>
              <a:t>Uddin</a:t>
            </a:r>
            <a:endParaRPr lang="en-US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Assistant  teacher</a:t>
            </a:r>
          </a:p>
          <a:p>
            <a:pPr algn="r"/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K.B.A.H.Dovash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City Corporation Girls’ High School</a:t>
            </a:r>
          </a:p>
          <a:p>
            <a:pPr algn="r"/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Agrabad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Doublmooring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Chattogram</a:t>
            </a:r>
            <a:endParaRPr lang="en-US" sz="24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E-mail:jashim580@gmail.com</a:t>
            </a:r>
            <a:endParaRPr lang="en-US" sz="3200" b="1" dirty="0" smtClean="0"/>
          </a:p>
        </p:txBody>
      </p:sp>
      <p:sp>
        <p:nvSpPr>
          <p:cNvPr id="9" name="Horizontal Scroll 8"/>
          <p:cNvSpPr/>
          <p:nvPr/>
        </p:nvSpPr>
        <p:spPr>
          <a:xfrm>
            <a:off x="685800" y="304800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E7318C"/>
                </a:solidFill>
                <a:latin typeface="+mj-lt"/>
              </a:rPr>
              <a:t>INTRODUCTION</a:t>
            </a:r>
            <a:endParaRPr lang="en-US" sz="5400" b="1" dirty="0">
              <a:solidFill>
                <a:srgbClr val="E7318C"/>
              </a:solidFill>
              <a:latin typeface="+mj-lt"/>
            </a:endParaRPr>
          </a:p>
        </p:txBody>
      </p:sp>
      <p:pic>
        <p:nvPicPr>
          <p:cNvPr id="5" name="Picture 4" descr="Jash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981200"/>
            <a:ext cx="1389888" cy="175564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1000" y="4191000"/>
            <a:ext cx="3167063" cy="23082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Sub: English 2</a:t>
            </a:r>
            <a:r>
              <a:rPr kumimoji="0" lang="en-US" altLang="en-US" sz="2400" baseline="30000" dirty="0">
                <a:solidFill>
                  <a:srgbClr val="002060"/>
                </a:solidFill>
                <a:latin typeface="Times New Roman" pitchFamily="18" charset="0"/>
              </a:rPr>
              <a:t>nd</a:t>
            </a:r>
            <a:r>
              <a:rPr kumimoji="0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 paper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Class: </a:t>
            </a:r>
            <a:r>
              <a:rPr kumimoji="0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IX/X</a:t>
            </a:r>
            <a:endParaRPr kumimoji="0"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Total student: </a:t>
            </a:r>
            <a:r>
              <a:rPr kumimoji="0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---- </a:t>
            </a:r>
            <a:endParaRPr kumimoji="0"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Time: </a:t>
            </a:r>
            <a:r>
              <a:rPr kumimoji="0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--------</a:t>
            </a:r>
            <a:endParaRPr kumimoji="0"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002060"/>
                </a:solidFill>
                <a:latin typeface="Times New Roman" pitchFamily="18" charset="0"/>
              </a:rPr>
              <a:t>Date</a:t>
            </a:r>
            <a:r>
              <a:rPr kumimoji="0" lang="en-US" altLang="en-US" sz="2400" dirty="0" smtClean="0">
                <a:solidFill>
                  <a:srgbClr val="002060"/>
                </a:solidFill>
                <a:latin typeface="Times New Roman" pitchFamily="18" charset="0"/>
              </a:rPr>
              <a:t>: --------</a:t>
            </a:r>
            <a:endParaRPr kumimoji="0" lang="en-US" altLang="en-US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en-US" altLang="en-US" sz="2400" dirty="0">
              <a:solidFill>
                <a:srgbClr val="0066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6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389561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Home work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438400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/>
              <a:t>1</a:t>
            </a:r>
            <a:r>
              <a:rPr lang="en-US" sz="3200" b="1" dirty="0" smtClean="0"/>
              <a:t>. We write to learn.</a:t>
            </a:r>
          </a:p>
          <a:p>
            <a:pPr marL="514350" indent="-514350"/>
            <a:r>
              <a:rPr lang="en-US" sz="3200" b="1" dirty="0" smtClean="0"/>
              <a:t>2. In spite of his being wealthy, he is miser,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400050" indent="-400050"/>
            <a:r>
              <a:rPr lang="en-US" sz="3200" b="1" dirty="0" smtClean="0"/>
              <a:t>3. Being intelligent, he got the job.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400050" indent="-400050"/>
            <a:r>
              <a:rPr lang="en-US" sz="3200" b="1" dirty="0" smtClean="0"/>
              <a:t>4.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He is too short to touch the fan.</a:t>
            </a:r>
          </a:p>
          <a:p>
            <a:pPr marL="400050" indent="-400050"/>
            <a:r>
              <a:rPr lang="en-US" sz="3200" b="1" dirty="0" smtClean="0"/>
              <a:t>5.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By reading paper, you will get daily news.</a:t>
            </a:r>
          </a:p>
          <a:p>
            <a:pPr marL="400050" indent="-400050"/>
            <a:r>
              <a:rPr lang="en-US" sz="3200" b="1" dirty="0" smtClean="0"/>
              <a:t>6. </a:t>
            </a:r>
            <a:r>
              <a:rPr lang="en-US" sz="2800" b="1" dirty="0" smtClean="0"/>
              <a:t>Without reading paper, you will not get daily news.</a:t>
            </a:r>
            <a:endParaRPr lang="en-US" sz="3200" b="1" dirty="0" smtClean="0"/>
          </a:p>
          <a:p>
            <a:pPr marL="400050" indent="-400050"/>
            <a:r>
              <a:rPr lang="en-US" sz="3200" b="1" dirty="0" smtClean="0"/>
              <a:t>7. In winter, the poor suffer a lot.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143000"/>
            <a:ext cx="7015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Rounded MT Bold" pitchFamily="34" charset="0"/>
              </a:rPr>
              <a:t>Transform the following sentences into </a:t>
            </a:r>
          </a:p>
          <a:p>
            <a:r>
              <a:rPr lang="en-US" sz="2800" b="1" dirty="0" smtClean="0">
                <a:latin typeface="Arial Rounded MT Bold" pitchFamily="34" charset="0"/>
              </a:rPr>
              <a:t>complex 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itchFamily="34" charset="0"/>
              </a:rPr>
              <a:t>and </a:t>
            </a:r>
            <a:r>
              <a:rPr lang="en-US" sz="2800" b="1" dirty="0" smtClean="0">
                <a:latin typeface="Arial Rounded MT Bold" pitchFamily="34" charset="0"/>
              </a:rPr>
              <a:t>compound.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70149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lang="en-US" sz="8000" b="1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743200"/>
            <a:ext cx="69280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Stay home</a:t>
            </a:r>
          </a:p>
          <a:p>
            <a:pPr algn="ctr"/>
            <a:r>
              <a:rPr lang="en-US" sz="8000" b="1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Stay safe</a:t>
            </a:r>
            <a:endParaRPr lang="en-US" sz="8000" b="1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850" y="4673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Notice these sentences…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35888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/>
              <a:t> We eat </a:t>
            </a:r>
            <a:r>
              <a:rPr lang="en-US" sz="2800" dirty="0" smtClean="0">
                <a:solidFill>
                  <a:srgbClr val="FF0000"/>
                </a:solidFill>
              </a:rPr>
              <a:t>to</a:t>
            </a:r>
            <a:r>
              <a:rPr lang="en-US" sz="2800" dirty="0" smtClean="0"/>
              <a:t> live.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/>
              <a:t>We eat </a:t>
            </a:r>
            <a:r>
              <a:rPr lang="en-US" sz="2800" dirty="0" smtClean="0">
                <a:solidFill>
                  <a:srgbClr val="FF0000"/>
                </a:solidFill>
              </a:rPr>
              <a:t>so that </a:t>
            </a:r>
            <a:r>
              <a:rPr lang="en-US" sz="2800" dirty="0" smtClean="0"/>
              <a:t>we may live.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 smtClean="0"/>
              <a:t> We eat </a:t>
            </a:r>
            <a:r>
              <a:rPr lang="en-US" sz="2800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/>
              <a:t> we may live.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55931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ucida Sans Typewriter" pitchFamily="49" charset="0"/>
                <a:cs typeface="Times New Roman" pitchFamily="18" charset="0"/>
              </a:rPr>
              <a:t>Do you find any change between three sentences............? </a:t>
            </a:r>
            <a:endParaRPr lang="en-US" sz="2000" b="1" dirty="0">
              <a:latin typeface="Lucida Sans Typewriter" pitchFamily="49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648200"/>
            <a:ext cx="2438400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/>
              <a:t>Yes</a:t>
            </a:r>
            <a:endParaRPr lang="en-US" sz="115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648200"/>
            <a:ext cx="2133600" cy="186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dirty="0" smtClean="0"/>
              <a:t>NO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69610"/>
            <a:ext cx="8610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rce Sans Pro Black" pitchFamily="34" charset="0"/>
                <a:cs typeface="Times New Roman" pitchFamily="18" charset="0"/>
              </a:rPr>
              <a:t>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rce Sans Pro Black" pitchFamily="34" charset="0"/>
                <a:cs typeface="Times New Roman" pitchFamily="18" charset="0"/>
              </a:rPr>
              <a:t>ransformation 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rce Sans Pro Black" pitchFamily="34" charset="0"/>
                <a:cs typeface="Times New Roman" pitchFamily="18" charset="0"/>
              </a:rPr>
              <a:t>Of  Sentence</a:t>
            </a:r>
            <a:endParaRPr lang="en-US" sz="44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urce Sans Pro Black" pitchFamily="34" charset="0"/>
              <a:cs typeface="Times New Roman" pitchFamily="18" charset="0"/>
            </a:endParaRPr>
          </a:p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rce Sans Pro Black" pitchFamily="34" charset="0"/>
                <a:cs typeface="Times New Roman" pitchFamily="18" charset="0"/>
              </a:rPr>
              <a:t>(Simple to Complex </a:t>
            </a:r>
          </a:p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urce Sans Pro Black" pitchFamily="34" charset="0"/>
                <a:cs typeface="Times New Roman" pitchFamily="18" charset="0"/>
              </a:rPr>
              <a:t>Simple to compound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urce Sans Pro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62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Our Today’s Topic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438400"/>
            <a:ext cx="8686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After the end of the lesson the students will be able to </a:t>
            </a:r>
            <a:r>
              <a:rPr lang="en-US" sz="2800" dirty="0" smtClean="0"/>
              <a:t> --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Identify the key word of transformation sentence.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transform simple to complex sentence.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transform simple to compound sentence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914400"/>
            <a:ext cx="4871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Learning Outcomes</a:t>
            </a:r>
            <a:r>
              <a:rPr lang="en-US" sz="4800" b="1" dirty="0" smtClean="0">
                <a:solidFill>
                  <a:srgbClr val="002060"/>
                </a:solidFill>
              </a:rPr>
              <a:t>: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570" t="28611" r="42606" b="65370"/>
          <a:stretch>
            <a:fillRect/>
          </a:stretch>
        </p:blipFill>
        <p:spPr bwMode="auto">
          <a:xfrm>
            <a:off x="1219200" y="4572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79152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8100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200" dirty="0" smtClean="0"/>
              <a:t>1. We exercise </a:t>
            </a:r>
            <a:r>
              <a:rPr lang="en-US" sz="3200" dirty="0" smtClean="0">
                <a:solidFill>
                  <a:srgbClr val="FF0000"/>
                </a:solidFill>
              </a:rPr>
              <a:t>so that </a:t>
            </a:r>
            <a:r>
              <a:rPr lang="en-US" sz="3200" dirty="0" smtClean="0"/>
              <a:t>we can be fit. </a:t>
            </a:r>
            <a:endParaRPr lang="en-US" sz="2800" dirty="0" smtClean="0"/>
          </a:p>
          <a:p>
            <a:pPr marL="514350" indent="-514350">
              <a:lnSpc>
                <a:spcPct val="150000"/>
              </a:lnSpc>
            </a:pPr>
            <a:r>
              <a:rPr lang="en-US" sz="3200" dirty="0" smtClean="0"/>
              <a:t>2. </a:t>
            </a:r>
            <a:r>
              <a:rPr lang="en-US" sz="2800" dirty="0" smtClean="0"/>
              <a:t>We exercise </a:t>
            </a:r>
            <a:r>
              <a:rPr lang="en-US" sz="2800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/>
              <a:t> we can be fit.</a:t>
            </a:r>
            <a:endParaRPr lang="en-US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6962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813" t="30817" r="17423" b="33090"/>
          <a:stretch>
            <a:fillRect/>
          </a:stretch>
        </p:blipFill>
        <p:spPr bwMode="auto">
          <a:xfrm>
            <a:off x="228600" y="15240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7570" t="28611" r="42606" b="65370"/>
          <a:stretch>
            <a:fillRect/>
          </a:stretch>
        </p:blipFill>
        <p:spPr bwMode="auto">
          <a:xfrm>
            <a:off x="533400" y="3810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813" t="18750" r="20351" b="58989"/>
          <a:stretch>
            <a:fillRect/>
          </a:stretch>
        </p:blipFill>
        <p:spPr bwMode="auto">
          <a:xfrm>
            <a:off x="304800" y="762000"/>
            <a:ext cx="830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0" y="3657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3600" dirty="0" smtClean="0"/>
              <a:t>1. </a:t>
            </a:r>
            <a:r>
              <a:rPr lang="en-US" sz="3600" dirty="0" smtClean="0">
                <a:solidFill>
                  <a:srgbClr val="FF0000"/>
                </a:solidFill>
              </a:rPr>
              <a:t>Though</a:t>
            </a:r>
            <a:r>
              <a:rPr lang="en-US" sz="3600" dirty="0" smtClean="0"/>
              <a:t> he is poor, he is honest. </a:t>
            </a:r>
          </a:p>
          <a:p>
            <a:pPr marL="742950" indent="-742950">
              <a:lnSpc>
                <a:spcPct val="150000"/>
              </a:lnSpc>
            </a:pPr>
            <a:r>
              <a:rPr lang="en-US" sz="3600" dirty="0" smtClean="0"/>
              <a:t>2. He is rich </a:t>
            </a:r>
            <a:r>
              <a:rPr lang="en-US" sz="3600" dirty="0" smtClean="0">
                <a:solidFill>
                  <a:srgbClr val="FF0000"/>
                </a:solidFill>
              </a:rPr>
              <a:t>but</a:t>
            </a:r>
            <a:r>
              <a:rPr lang="en-US" sz="3600" dirty="0" smtClean="0"/>
              <a:t> he leads a poor life.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</TotalTime>
  <Words>392</Words>
  <Application>Microsoft Office PowerPoint</Application>
  <PresentationFormat>On-screen Show (4:3)</PresentationFormat>
  <Paragraphs>57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26</cp:revision>
  <dcterms:created xsi:type="dcterms:W3CDTF">2020-09-21T17:41:09Z</dcterms:created>
  <dcterms:modified xsi:type="dcterms:W3CDTF">2020-09-25T06:15:50Z</dcterms:modified>
</cp:coreProperties>
</file>