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1" r:id="rId3"/>
    <p:sldId id="278" r:id="rId4"/>
    <p:sldId id="262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2" r:id="rId13"/>
    <p:sldId id="279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7551-271F-4122-9964-3793C0D3EC1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CC8E6-DA42-4B73-9051-8C0796E7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2D56B-978A-42D8-BC7E-6BECB81D3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B336D-56B5-47F7-B32E-D7EB5DC1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4A019F-BDBA-44E1-B9FC-63602E431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113E56-A11C-4444-B64A-26A38EB2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2ECB2A-6884-4177-BCB1-C22D140E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AB7787-9EC3-40B9-B7F4-CB874CBC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82D515-1200-4177-BCBD-4CD5CEAC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9F7241-E6E3-4E35-B6BD-62DECB2D1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3C8556-0BC0-47F8-B31D-691270B3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AE3289-BC80-41BA-90BD-86F02C59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7CDC0E-ABA9-420E-AEFD-789403A4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6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AE82039-8164-440E-9F99-8D1C74AE3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BD2B35-BED6-47BE-B7D1-09761BEB7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1D0FA2-95F3-4736-9AA1-B90F390D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548763-4254-4FA6-9D7A-23174A18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0C2C16-1FFA-450A-B975-4F9C73F4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0DB29A-AAD8-468D-9606-9A68CE8E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2F6B7C-1C0D-41C8-BAC5-4AC6CDF78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382712-AAF2-4A0B-B582-A2D1371D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4D6AC1-A17D-49E8-B0A5-093BBAE0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37A772-C267-439D-B524-A1189ADC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194A4-4FC9-45B4-9ACA-9054D0C7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B342E3-6766-4B7A-904D-0732A23A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CBC1E-DBF2-44F3-868A-73FB0BCE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DF171B-3464-46E8-AB40-D854FB73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C066FF-0061-4923-A90E-05DE6B42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F7BDF-655F-4F68-92E3-35292B89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ECE499-5052-4A63-9650-C61C50DF1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8A10B1-7CD0-46E4-993C-FF2B5A27C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6FBF50-F7E5-4C8B-B984-2F8C8B95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970A74-6E11-47E7-8B59-E1881EB2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044DD8-E55B-42D2-8C31-F5526326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6E6126-F1CE-49C6-9471-B8209A68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708E41-608F-4976-86B2-E537BF3B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1C458F-E3F9-4EA5-8A2C-CEDBC0397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B9AAB5-98B5-4334-B287-CF33E2608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E54A58-E64C-41EB-BF2A-DC578A872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2E5834-0A73-49A5-8A37-F1A7A7FD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3275A9-5243-43C1-93F9-8AB0971E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E71179-4E22-4A74-BAD6-0A9B010F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57E0E-526E-424E-BAB4-C21C7BF8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3F266F-8A53-4040-9F7B-A54AEE55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5B22C5-BB3D-422F-ABD9-6722A38C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675B33-A72C-4F54-ACC2-383D7217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829B7E-4AB0-482D-A2C7-48943187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4A559E-0D43-43EB-B509-5F3A02DF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0091E-B97A-4DE8-A874-BB3CBC81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457AF-80ED-4864-8253-D9574D1A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7A0989-20B8-4EBA-AAD1-0ABAF910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40A5C9-E649-4889-AC7E-FEB52F339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F68198-C230-4D5D-9B19-FFC06C59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BE0444-1063-44A9-99B1-690366EF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C838DA-1411-475B-919C-6E7DE044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0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07D11-A337-4DFA-9943-E642742F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CAFA65-123D-4D71-BCC6-AAAC99DC9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0E19DE-9C6F-402B-9577-F0210F90D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DE3634-295E-4E71-BE5E-A07C6A7F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8A0A74-95BD-468C-9142-9A925958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DACF91-15A3-4932-B29E-9B23D7FE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D550C53-5060-4580-952F-2C81FBDC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BEF94F-7F4C-47A2-A38B-A09620E33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D65CE0-5E82-441A-B763-8EE08B5D3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F2BC-E4BD-48B9-80EC-D70868BBBEB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83AE57-7B8E-4CE5-A12E-C9FD52540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1A137F-192E-461E-A2A4-5B2F834E7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A5F0-8781-487D-9026-FC25F23A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tnazmul8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932303" y="1215279"/>
            <a:ext cx="3125449" cy="378565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</a:rPr>
              <a:t>সব্বাইকে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এক 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গুচ্ছ </a:t>
            </a:r>
            <a:endParaRPr lang="bn-IN" sz="4800" dirty="0" smtClean="0"/>
          </a:p>
          <a:p>
            <a:pPr algn="ctr"/>
            <a:r>
              <a:rPr lang="bn-IN" sz="4800" dirty="0" smtClean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4800" dirty="0" smtClean="0"/>
              <a:t> </a:t>
            </a:r>
            <a:r>
              <a:rPr lang="bn-IN" sz="4800" dirty="0" smtClean="0">
                <a:solidFill>
                  <a:srgbClr val="00B050"/>
                </a:solidFill>
              </a:rPr>
              <a:t>শুভেচ্ছা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609" y="763578"/>
            <a:ext cx="4787398" cy="3083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64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3A61AAD-64A0-4034-9627-5230C425D212}"/>
              </a:ext>
            </a:extLst>
          </p:cNvPr>
          <p:cNvGrpSpPr/>
          <p:nvPr/>
        </p:nvGrpSpPr>
        <p:grpSpPr>
          <a:xfrm>
            <a:off x="1302744" y="1111777"/>
            <a:ext cx="4952978" cy="4416383"/>
            <a:chOff x="755961" y="520726"/>
            <a:chExt cx="3903783" cy="292783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BCE4FAB-ED8B-4719-A9D0-B577ADE0B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61" y="520726"/>
              <a:ext cx="3903783" cy="292783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D21F6F7-6C5B-4FA9-BC83-9C236384A0B1}"/>
                </a:ext>
              </a:extLst>
            </p:cNvPr>
            <p:cNvSpPr txBox="1"/>
            <p:nvPr/>
          </p:nvSpPr>
          <p:spPr>
            <a:xfrm>
              <a:off x="983316" y="2703521"/>
              <a:ext cx="293494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বসতবাড়ীতে গাছপালা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CD17504-F9CD-4C97-8E0E-DA4760B3B57C}"/>
              </a:ext>
            </a:extLst>
          </p:cNvPr>
          <p:cNvGrpSpPr/>
          <p:nvPr/>
        </p:nvGrpSpPr>
        <p:grpSpPr>
          <a:xfrm>
            <a:off x="6637100" y="1153980"/>
            <a:ext cx="4192825" cy="4374180"/>
            <a:chOff x="4934681" y="483570"/>
            <a:chExt cx="3903783" cy="292783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38FEDF2-DA9C-4562-BB23-CD49F4B48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681" y="483570"/>
              <a:ext cx="3903783" cy="29278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E95FE70-3C3F-45A0-9B74-5A68AC104C66}"/>
                </a:ext>
              </a:extLst>
            </p:cNvPr>
            <p:cNvSpPr txBox="1"/>
            <p:nvPr/>
          </p:nvSpPr>
          <p:spPr>
            <a:xfrm>
              <a:off x="5271424" y="2727561"/>
              <a:ext cx="323029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রাস্তার ধারে গাছ 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6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22EBC8-3072-423C-93F8-5658F1FB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99" y="1471612"/>
            <a:ext cx="4705876" cy="3128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7A7E33-6B2A-487B-B966-9E3038A7B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4"/>
          <a:stretch/>
        </p:blipFill>
        <p:spPr>
          <a:xfrm>
            <a:off x="6505805" y="1385887"/>
            <a:ext cx="4218894" cy="3214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4EF3A0-A36C-43DF-A9F8-4FED319200B4}"/>
              </a:ext>
            </a:extLst>
          </p:cNvPr>
          <p:cNvSpPr/>
          <p:nvPr/>
        </p:nvSpPr>
        <p:spPr>
          <a:xfrm>
            <a:off x="3868873" y="4600136"/>
            <a:ext cx="4206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 গাছপালা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হচ্ছে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6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="" xmlns:a16="http://schemas.microsoft.com/office/drawing/2014/main" id="{C2339C05-6D68-4053-B6E8-1B88B7540365}"/>
              </a:ext>
            </a:extLst>
          </p:cNvPr>
          <p:cNvSpPr/>
          <p:nvPr/>
        </p:nvSpPr>
        <p:spPr>
          <a:xfrm>
            <a:off x="4702126" y="2799476"/>
            <a:ext cx="2549773" cy="1758463"/>
          </a:xfrm>
          <a:custGeom>
            <a:avLst/>
            <a:gdLst>
              <a:gd name="connsiteX0" fmla="*/ 0 w 2549773"/>
              <a:gd name="connsiteY0" fmla="*/ 879232 h 1758463"/>
              <a:gd name="connsiteX1" fmla="*/ 1274887 w 2549773"/>
              <a:gd name="connsiteY1" fmla="*/ 0 h 1758463"/>
              <a:gd name="connsiteX2" fmla="*/ 2549774 w 2549773"/>
              <a:gd name="connsiteY2" fmla="*/ 879232 h 1758463"/>
              <a:gd name="connsiteX3" fmla="*/ 1274887 w 2549773"/>
              <a:gd name="connsiteY3" fmla="*/ 1758464 h 1758463"/>
              <a:gd name="connsiteX4" fmla="*/ 0 w 2549773"/>
              <a:gd name="connsiteY4" fmla="*/ 879232 h 175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773" h="1758463">
                <a:moveTo>
                  <a:pt x="0" y="879232"/>
                </a:moveTo>
                <a:cubicBezTo>
                  <a:pt x="0" y="393646"/>
                  <a:pt x="570786" y="0"/>
                  <a:pt x="1274887" y="0"/>
                </a:cubicBezTo>
                <a:cubicBezTo>
                  <a:pt x="1978988" y="0"/>
                  <a:pt x="2549774" y="393646"/>
                  <a:pt x="2549774" y="879232"/>
                </a:cubicBezTo>
                <a:cubicBezTo>
                  <a:pt x="2549774" y="1364818"/>
                  <a:pt x="1978988" y="1758464"/>
                  <a:pt x="1274887" y="1758464"/>
                </a:cubicBezTo>
                <a:cubicBezTo>
                  <a:pt x="570786" y="1758464"/>
                  <a:pt x="0" y="1364818"/>
                  <a:pt x="0" y="879232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24206" tIns="308321" rIns="424206" bIns="30832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 সংরক্ষণের উপায়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25">
            <a:extLst>
              <a:ext uri="{FF2B5EF4-FFF2-40B4-BE49-F238E27FC236}">
                <a16:creationId xmlns="" xmlns:a16="http://schemas.microsoft.com/office/drawing/2014/main" id="{6EF81D3A-50B1-4E50-9141-CB1177E4A6FB}"/>
              </a:ext>
            </a:extLst>
          </p:cNvPr>
          <p:cNvSpPr/>
          <p:nvPr/>
        </p:nvSpPr>
        <p:spPr>
          <a:xfrm>
            <a:off x="5274650" y="4943141"/>
            <a:ext cx="1404725" cy="1034715"/>
          </a:xfrm>
          <a:custGeom>
            <a:avLst/>
            <a:gdLst>
              <a:gd name="connsiteX0" fmla="*/ 0 w 1404725"/>
              <a:gd name="connsiteY0" fmla="*/ 702363 h 1404725"/>
              <a:gd name="connsiteX1" fmla="*/ 702363 w 1404725"/>
              <a:gd name="connsiteY1" fmla="*/ 0 h 1404725"/>
              <a:gd name="connsiteX2" fmla="*/ 1404726 w 1404725"/>
              <a:gd name="connsiteY2" fmla="*/ 702363 h 1404725"/>
              <a:gd name="connsiteX3" fmla="*/ 702363 w 1404725"/>
              <a:gd name="connsiteY3" fmla="*/ 1404726 h 1404725"/>
              <a:gd name="connsiteX4" fmla="*/ 0 w 1404725"/>
              <a:gd name="connsiteY4" fmla="*/ 702363 h 140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725" h="1404725">
                <a:moveTo>
                  <a:pt x="0" y="702363"/>
                </a:moveTo>
                <a:cubicBezTo>
                  <a:pt x="0" y="314459"/>
                  <a:pt x="314459" y="0"/>
                  <a:pt x="702363" y="0"/>
                </a:cubicBezTo>
                <a:cubicBezTo>
                  <a:pt x="1090267" y="0"/>
                  <a:pt x="1404726" y="314459"/>
                  <a:pt x="1404726" y="702363"/>
                </a:cubicBezTo>
                <a:cubicBezTo>
                  <a:pt x="1404726" y="1090267"/>
                  <a:pt x="1090267" y="1404726"/>
                  <a:pt x="702363" y="1404726"/>
                </a:cubicBezTo>
                <a:cubicBezTo>
                  <a:pt x="314459" y="1404726"/>
                  <a:pt x="0" y="1090267"/>
                  <a:pt x="0" y="702363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83187" tIns="283187" rIns="283187" bIns="283187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="" xmlns:a16="http://schemas.microsoft.com/office/drawing/2014/main" id="{67A93E53-BBC0-4599-AD2E-1973369BFA13}"/>
              </a:ext>
            </a:extLst>
          </p:cNvPr>
          <p:cNvSpPr/>
          <p:nvPr/>
        </p:nvSpPr>
        <p:spPr>
          <a:xfrm>
            <a:off x="1932550" y="3939798"/>
            <a:ext cx="2708031" cy="18639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বনদস্যুদের প্রতিহত করতে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F102777-5440-4F8B-8E22-84BBC453869A}"/>
              </a:ext>
            </a:extLst>
          </p:cNvPr>
          <p:cNvSpPr/>
          <p:nvPr/>
        </p:nvSpPr>
        <p:spPr>
          <a:xfrm>
            <a:off x="7348613" y="3904627"/>
            <a:ext cx="2708031" cy="18639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জনগণকে সচেতন হতে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823C695-B5E7-4811-AD49-A36EFA168478}"/>
              </a:ext>
            </a:extLst>
          </p:cNvPr>
          <p:cNvSpPr/>
          <p:nvPr/>
        </p:nvSpPr>
        <p:spPr>
          <a:xfrm>
            <a:off x="7348613" y="1372439"/>
            <a:ext cx="2708031" cy="18639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 সৃষ্টিতে অংশ নিতে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51661990-6028-4683-8182-0049F1DFF6CB}"/>
              </a:ext>
            </a:extLst>
          </p:cNvPr>
          <p:cNvSpPr/>
          <p:nvPr/>
        </p:nvSpPr>
        <p:spPr>
          <a:xfrm>
            <a:off x="4910195" y="1357855"/>
            <a:ext cx="2312488" cy="1175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 পশুপাখি রক্ষা করতে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75820BC-8D71-4D23-9BBB-07D0B140626A}"/>
              </a:ext>
            </a:extLst>
          </p:cNvPr>
          <p:cNvSpPr/>
          <p:nvPr/>
        </p:nvSpPr>
        <p:spPr>
          <a:xfrm>
            <a:off x="1994095" y="1357855"/>
            <a:ext cx="2708031" cy="18639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 সংরক্ষণ আইন কার্যকর করতে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0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283381"/>
            <a:ext cx="9001125" cy="4860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31105" y="3713502"/>
            <a:ext cx="32432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সুন্দরবন কে বাচালে আমরা বাচবো </a:t>
            </a:r>
            <a:endParaRPr lang="en-US" sz="32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6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320336" y="1083268"/>
            <a:ext cx="6858000" cy="923214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 ধন্যবাদ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35" y="2218766"/>
            <a:ext cx="6858001" cy="35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4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-792501" y="-32193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55229" y="579560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-1139994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11170024" y="-1021977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58152" y="658905"/>
            <a:ext cx="6736977" cy="535192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</a:rPr>
              <a:t>                     </a:t>
            </a:r>
            <a:r>
              <a:rPr lang="bn-IN" sz="3200" dirty="0" smtClean="0">
                <a:solidFill>
                  <a:schemeClr val="tx1"/>
                </a:solidFill>
              </a:rPr>
              <a:t>বিএসসি,বিএড,এমএ,এমএড</a:t>
            </a:r>
            <a:endParaRPr lang="bn-IN" sz="3200" dirty="0">
              <a:solidFill>
                <a:schemeClr val="tx1"/>
              </a:solidFill>
            </a:endParaRPr>
          </a:p>
          <a:p>
            <a:r>
              <a:rPr lang="bn-IN" sz="3600" dirty="0">
                <a:solidFill>
                  <a:schemeClr val="tx1"/>
                </a:solidFill>
              </a:rPr>
              <a:t>সহকারি শিক্ষক </a:t>
            </a:r>
          </a:p>
          <a:p>
            <a:r>
              <a:rPr lang="bn-IN" sz="36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endParaRPr lang="bn-IN" sz="3600" dirty="0" smtClean="0">
              <a:solidFill>
                <a:schemeClr val="tx1"/>
              </a:solidFill>
            </a:endParaRPr>
          </a:p>
          <a:p>
            <a:r>
              <a:rPr lang="bn-IN" sz="3600" dirty="0" smtClean="0">
                <a:solidFill>
                  <a:schemeClr val="tx1"/>
                </a:solidFill>
              </a:rPr>
              <a:t>কালাই</a:t>
            </a:r>
            <a:r>
              <a:rPr lang="bn-IN" sz="3600" dirty="0">
                <a:solidFill>
                  <a:schemeClr val="tx1"/>
                </a:solidFill>
              </a:rPr>
              <a:t>, জয়পুরহাট।</a:t>
            </a:r>
          </a:p>
          <a:p>
            <a:r>
              <a:rPr lang="bn-IN" sz="36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3600" dirty="0">
                <a:solidFill>
                  <a:schemeClr val="tx1"/>
                </a:solidFill>
              </a:rPr>
              <a:t>ইমেইল- </a:t>
            </a:r>
            <a:r>
              <a:rPr lang="en-US" sz="3600" dirty="0" smtClean="0">
                <a:solidFill>
                  <a:schemeClr val="tx1"/>
                </a:solidFill>
                <a:hlinkClick r:id="rId2"/>
              </a:rPr>
              <a:t>atnazmul81@gmail.com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Facebook: </a:t>
            </a:r>
            <a:r>
              <a:rPr lang="en-US" sz="3600" dirty="0" err="1" smtClean="0">
                <a:solidFill>
                  <a:schemeClr val="tx1"/>
                </a:solidFill>
              </a:rPr>
              <a:t>Nazmul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Haque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Shamim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Youtube</a:t>
            </a:r>
            <a:r>
              <a:rPr lang="en-US" sz="3600" dirty="0" smtClean="0">
                <a:solidFill>
                  <a:schemeClr val="tx1"/>
                </a:solidFill>
              </a:rPr>
              <a:t> Channel: </a:t>
            </a:r>
            <a:r>
              <a:rPr lang="en-US" sz="3600" dirty="0" err="1" smtClean="0">
                <a:solidFill>
                  <a:schemeClr val="tx1"/>
                </a:solidFill>
              </a:rPr>
              <a:t>Nazmul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Haque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05" y="658905"/>
            <a:ext cx="2554942" cy="2898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20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9240B356-4879-427E-BF0F-0026DDF59682}"/>
              </a:ext>
            </a:extLst>
          </p:cNvPr>
          <p:cNvSpPr txBox="1">
            <a:spLocks/>
          </p:cNvSpPr>
          <p:nvPr/>
        </p:nvSpPr>
        <p:spPr>
          <a:xfrm>
            <a:off x="3833813" y="1452564"/>
            <a:ext cx="4724400" cy="31654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endParaRPr lang="bn-IN" alt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BD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IN" alt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BD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ষষ্ঠ</a:t>
            </a:r>
            <a:endParaRPr lang="bn-IN" alt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BD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3600" b="1" dirty="0" smtClean="0">
                <a:ln w="0"/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ঃ বনায়ন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alt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45" y="1401677"/>
            <a:ext cx="2143125" cy="3216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56" y="1452564"/>
            <a:ext cx="2143125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FC32AB-1C67-4D11-ABEA-9F77EB1C7D7B}"/>
              </a:ext>
            </a:extLst>
          </p:cNvPr>
          <p:cNvSpPr/>
          <p:nvPr/>
        </p:nvSpPr>
        <p:spPr>
          <a:xfrm>
            <a:off x="2330401" y="1782499"/>
            <a:ext cx="6284962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 ........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বন সংরক্ষণ কী তা বলতে পারবে।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বৃক্ষের পরিচর্যা বর্ণনা করতে পারবে।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ব্যাখ্যা করতে পারবে।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858795-457B-488E-978C-F0B202276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1" y="2207326"/>
            <a:ext cx="4121840" cy="2772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FD9E1C-13E5-4F05-9849-068C1D0CD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83" y="2207325"/>
            <a:ext cx="4276568" cy="277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BDA7B6-F531-4B5F-9C83-5D1C3DAF194A}"/>
              </a:ext>
            </a:extLst>
          </p:cNvPr>
          <p:cNvSpPr txBox="1"/>
          <p:nvPr/>
        </p:nvSpPr>
        <p:spPr>
          <a:xfrm>
            <a:off x="3929062" y="1398409"/>
            <a:ext cx="4121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3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617AC8-3748-42AA-B618-6608B5317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0" y="1457290"/>
            <a:ext cx="6681715" cy="3414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1975" y="4000501"/>
            <a:ext cx="25431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বৃক্ষ ও বন সংরক্ষণ </a:t>
            </a:r>
            <a:endParaRPr lang="en-US" sz="32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77D55C46-0D0F-4D5C-BEB4-15A0ED645DBA}"/>
              </a:ext>
            </a:extLst>
          </p:cNvPr>
          <p:cNvSpPr/>
          <p:nvPr/>
        </p:nvSpPr>
        <p:spPr>
          <a:xfrm>
            <a:off x="2323250" y="4673756"/>
            <a:ext cx="3288368" cy="5301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চারায়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দেওয়া হচ্ছে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82F86514-612C-4045-A700-E1F35DA4EB80}"/>
              </a:ext>
            </a:extLst>
          </p:cNvPr>
          <p:cNvSpPr/>
          <p:nvPr/>
        </p:nvSpPr>
        <p:spPr>
          <a:xfrm>
            <a:off x="6234445" y="4673756"/>
            <a:ext cx="3095294" cy="542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চারায়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 দেয়া আছে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6735E01-9A7E-4F59-A0D9-8B5F8D913621}"/>
              </a:ext>
            </a:extLst>
          </p:cNvPr>
          <p:cNvGrpSpPr/>
          <p:nvPr/>
        </p:nvGrpSpPr>
        <p:grpSpPr>
          <a:xfrm>
            <a:off x="1428103" y="1794371"/>
            <a:ext cx="4641812" cy="2774121"/>
            <a:chOff x="830520" y="1683668"/>
            <a:chExt cx="4641812" cy="277412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EA3BB20A-7ED9-4A6B-B559-6A657332B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39"/>
            <a:stretch/>
          </p:blipFill>
          <p:spPr>
            <a:xfrm>
              <a:off x="830520" y="1683668"/>
              <a:ext cx="4641812" cy="27614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598BDA2-1E1B-4578-95EF-1F5E8D29D43D}"/>
                </a:ext>
              </a:extLst>
            </p:cNvPr>
            <p:cNvSpPr/>
            <p:nvPr/>
          </p:nvSpPr>
          <p:spPr>
            <a:xfrm>
              <a:off x="4858365" y="3442126"/>
              <a:ext cx="5693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E113AF-74C4-4673-A423-91E98CA4C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5" b="10735"/>
          <a:stretch/>
        </p:blipFill>
        <p:spPr>
          <a:xfrm>
            <a:off x="6580382" y="1753944"/>
            <a:ext cx="4266895" cy="2774121"/>
          </a:xfrm>
          <a:prstGeom prst="rect">
            <a:avLst/>
          </a:prstGeom>
        </p:spPr>
      </p:pic>
      <p:sp>
        <p:nvSpPr>
          <p:cNvPr id="19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2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="" xmlns:a16="http://schemas.microsoft.com/office/drawing/2014/main" id="{43364E2E-EC0B-4983-9D2C-58D1C233AFC6}"/>
              </a:ext>
            </a:extLst>
          </p:cNvPr>
          <p:cNvSpPr/>
          <p:nvPr/>
        </p:nvSpPr>
        <p:spPr>
          <a:xfrm>
            <a:off x="1591628" y="4473292"/>
            <a:ext cx="4816174" cy="566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গাছটিতে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ডালপালা হয়েছে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FDD44935-8ACE-466C-B1C0-01341877F76A}"/>
              </a:ext>
            </a:extLst>
          </p:cNvPr>
          <p:cNvSpPr/>
          <p:nvPr/>
        </p:nvSpPr>
        <p:spPr>
          <a:xfrm>
            <a:off x="5913253" y="4517258"/>
            <a:ext cx="5627073" cy="478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ডালপালা কেটে দেওয়া হয়েছে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4164A2D-B6A5-4CA7-B28A-8936536C299E}"/>
              </a:ext>
            </a:extLst>
          </p:cNvPr>
          <p:cNvGrpSpPr/>
          <p:nvPr/>
        </p:nvGrpSpPr>
        <p:grpSpPr>
          <a:xfrm>
            <a:off x="1296866" y="1260854"/>
            <a:ext cx="9748910" cy="3287077"/>
            <a:chOff x="1296866" y="1260854"/>
            <a:chExt cx="9748910" cy="3287077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86CC8198-29E2-4BCC-9FC1-93A16F758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866" y="1260854"/>
              <a:ext cx="9748910" cy="3287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5FED729-527D-439E-883A-CE82094283ED}"/>
                </a:ext>
              </a:extLst>
            </p:cNvPr>
            <p:cNvSpPr/>
            <p:nvPr/>
          </p:nvSpPr>
          <p:spPr>
            <a:xfrm>
              <a:off x="10209438" y="3457629"/>
              <a:ext cx="5693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5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3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4AC327-3D57-490A-BE3E-5A68F3BEE8F9}"/>
              </a:ext>
            </a:extLst>
          </p:cNvPr>
          <p:cNvSpPr txBox="1"/>
          <p:nvPr/>
        </p:nvSpPr>
        <p:spPr>
          <a:xfrm>
            <a:off x="2103999" y="1760756"/>
            <a:ext cx="7511488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            </a:t>
            </a:r>
            <a:r>
              <a:rPr lang="bn-IN" sz="3600" u="sng" dirty="0" smtClean="0"/>
              <a:t>জোড়ায় </a:t>
            </a:r>
            <a:r>
              <a:rPr lang="bn-IN" sz="3600" u="sng" dirty="0"/>
              <a:t>কাজ </a:t>
            </a:r>
            <a:endParaRPr lang="bn-IN" sz="3600" u="sng" dirty="0" smtClean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উপায়গুলো কী এবং প্রুনিং এর প্রয়োজনীয়তা জোড়ায় আলোচনা করে খাতায়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79054" y="-346617"/>
            <a:ext cx="13801726" cy="1629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55229" y="5942108"/>
            <a:ext cx="13801726" cy="161598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653</Words>
  <Application>Microsoft Office PowerPoint</Application>
  <PresentationFormat>Widescreen</PresentationFormat>
  <Paragraphs>383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89</cp:revision>
  <dcterms:created xsi:type="dcterms:W3CDTF">2017-10-25T16:37:46Z</dcterms:created>
  <dcterms:modified xsi:type="dcterms:W3CDTF">2020-09-25T10:32:50Z</dcterms:modified>
</cp:coreProperties>
</file>