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95" r:id="rId1"/>
  </p:sldMasterIdLst>
  <p:notesMasterIdLst>
    <p:notesMasterId r:id="rId21"/>
  </p:notesMasterIdLst>
  <p:sldIdLst>
    <p:sldId id="256" r:id="rId2"/>
    <p:sldId id="362" r:id="rId3"/>
    <p:sldId id="363" r:id="rId4"/>
    <p:sldId id="364" r:id="rId5"/>
    <p:sldId id="391" r:id="rId6"/>
    <p:sldId id="259" r:id="rId7"/>
    <p:sldId id="394" r:id="rId8"/>
    <p:sldId id="352" r:id="rId9"/>
    <p:sldId id="390" r:id="rId10"/>
    <p:sldId id="378" r:id="rId11"/>
    <p:sldId id="382" r:id="rId12"/>
    <p:sldId id="392" r:id="rId13"/>
    <p:sldId id="385" r:id="rId14"/>
    <p:sldId id="273" r:id="rId15"/>
    <p:sldId id="395" r:id="rId16"/>
    <p:sldId id="386" r:id="rId17"/>
    <p:sldId id="272" r:id="rId18"/>
    <p:sldId id="393" r:id="rId19"/>
    <p:sldId id="287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9898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47" autoAdjust="0"/>
    <p:restoredTop sz="94660"/>
  </p:normalViewPr>
  <p:slideViewPr>
    <p:cSldViewPr snapToGrid="0">
      <p:cViewPr varScale="1">
        <p:scale>
          <a:sx n="50" d="100"/>
          <a:sy n="50" d="100"/>
        </p:scale>
        <p:origin x="60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1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58A98C-1955-47D4-B19C-5A93E0413EA4}" type="doc">
      <dgm:prSet loTypeId="urn:microsoft.com/office/officeart/2005/8/layout/target3" loCatId="list" qsTypeId="urn:microsoft.com/office/officeart/2009/2/quickstyle/3d8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F0FE85F-3C8C-4A26-8866-01F919614D15}">
      <dgm:prSet phldrT="[Text]" custT="1"/>
      <dgm:spPr/>
      <dgm:t>
        <a:bodyPr/>
        <a:lstStyle/>
        <a:p>
          <a:r>
            <a:rPr lang="en-US" sz="5400" b="1" cap="none" spc="0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rPr>
            <a:t>Learning Outcomes</a:t>
          </a:r>
          <a:endParaRPr lang="en-US" sz="5400" b="1" cap="none" spc="0" dirty="0">
            <a:ln w="6600">
              <a:solidFill>
                <a:schemeClr val="accent2"/>
              </a:solidFill>
              <a:prstDash val="solid"/>
            </a:ln>
            <a:solidFill>
              <a:srgbClr val="FFFFFF"/>
            </a:solidFill>
            <a:effectLst>
              <a:outerShdw dist="38100" dir="2700000" algn="tl" rotWithShape="0">
                <a:schemeClr val="accent2"/>
              </a:outerShdw>
            </a:effectLst>
          </a:endParaRPr>
        </a:p>
      </dgm:t>
    </dgm:pt>
    <dgm:pt modelId="{D408D229-D927-4941-A01F-FB51811D58DD}" type="parTrans" cxnId="{FA2CA16D-20BA-4613-9F8E-2373CA8EC616}">
      <dgm:prSet/>
      <dgm:spPr/>
      <dgm:t>
        <a:bodyPr/>
        <a:lstStyle/>
        <a:p>
          <a:endParaRPr lang="en-US"/>
        </a:p>
      </dgm:t>
    </dgm:pt>
    <dgm:pt modelId="{19B603C4-99BD-4149-920A-8D363958722B}" type="sibTrans" cxnId="{FA2CA16D-20BA-4613-9F8E-2373CA8EC616}">
      <dgm:prSet/>
      <dgm:spPr/>
      <dgm:t>
        <a:bodyPr/>
        <a:lstStyle/>
        <a:p>
          <a:endParaRPr lang="en-US"/>
        </a:p>
      </dgm:t>
    </dgm:pt>
    <dgm:pt modelId="{729974A0-A564-42C9-843E-DC5BD223640A}">
      <dgm:prSet phldrT="[Text]"/>
      <dgm:spPr>
        <a:solidFill>
          <a:srgbClr val="FFFF00"/>
        </a:solidFill>
      </dgm:spPr>
      <dgm:t>
        <a:bodyPr/>
        <a:lstStyle/>
        <a:p>
          <a:r>
            <a:rPr lang="en-US" b="1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By the end of  the lesson,</a:t>
          </a:r>
        </a:p>
        <a:p>
          <a:r>
            <a:rPr lang="en-US" b="1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students  will be able</a:t>
          </a:r>
          <a:endParaRPr lang="en-US" b="1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DCCF1D1E-97ED-46D2-B06A-28973DA1ECC9}" type="parTrans" cxnId="{03F67A69-43AA-48FA-9C7C-EDFCFF8B71D7}">
      <dgm:prSet/>
      <dgm:spPr/>
      <dgm:t>
        <a:bodyPr/>
        <a:lstStyle/>
        <a:p>
          <a:endParaRPr lang="en-US"/>
        </a:p>
      </dgm:t>
    </dgm:pt>
    <dgm:pt modelId="{4A8337E1-69FA-4954-AFC3-FFB14D2C2622}" type="sibTrans" cxnId="{03F67A69-43AA-48FA-9C7C-EDFCFF8B71D7}">
      <dgm:prSet/>
      <dgm:spPr/>
      <dgm:t>
        <a:bodyPr/>
        <a:lstStyle/>
        <a:p>
          <a:endParaRPr lang="en-US"/>
        </a:p>
      </dgm:t>
    </dgm:pt>
    <dgm:pt modelId="{4C089F8F-8831-4558-8484-1E1E6255081D}" type="pres">
      <dgm:prSet presAssocID="{9558A98C-1955-47D4-B19C-5A93E0413EA4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9428B74-3835-48F2-B37E-57936E2317CE}" type="pres">
      <dgm:prSet presAssocID="{CF0FE85F-3C8C-4A26-8866-01F919614D15}" presName="circle1" presStyleLbl="node1" presStyleIdx="0" presStyleCnt="2"/>
      <dgm:spPr/>
    </dgm:pt>
    <dgm:pt modelId="{D5417E57-69F3-4EDA-975D-94C83C0FE5C4}" type="pres">
      <dgm:prSet presAssocID="{CF0FE85F-3C8C-4A26-8866-01F919614D15}" presName="space" presStyleCnt="0"/>
      <dgm:spPr/>
    </dgm:pt>
    <dgm:pt modelId="{0D76B31D-FABF-44CD-8389-3C49D25D8D29}" type="pres">
      <dgm:prSet presAssocID="{CF0FE85F-3C8C-4A26-8866-01F919614D15}" presName="rect1" presStyleLbl="alignAcc1" presStyleIdx="0" presStyleCnt="2"/>
      <dgm:spPr/>
      <dgm:t>
        <a:bodyPr/>
        <a:lstStyle/>
        <a:p>
          <a:endParaRPr lang="en-US"/>
        </a:p>
      </dgm:t>
    </dgm:pt>
    <dgm:pt modelId="{9D5309D3-B33D-4DF4-B44C-45508561F441}" type="pres">
      <dgm:prSet presAssocID="{729974A0-A564-42C9-843E-DC5BD223640A}" presName="vertSpace2" presStyleLbl="node1" presStyleIdx="0" presStyleCnt="2"/>
      <dgm:spPr/>
    </dgm:pt>
    <dgm:pt modelId="{B5B40579-D951-443D-AF8E-EFD681BE9302}" type="pres">
      <dgm:prSet presAssocID="{729974A0-A564-42C9-843E-DC5BD223640A}" presName="circle2" presStyleLbl="node1" presStyleIdx="1" presStyleCnt="2"/>
      <dgm:spPr/>
    </dgm:pt>
    <dgm:pt modelId="{E61FF2C5-C7B5-46B1-8597-B7B17C083130}" type="pres">
      <dgm:prSet presAssocID="{729974A0-A564-42C9-843E-DC5BD223640A}" presName="rect2" presStyleLbl="alignAcc1" presStyleIdx="1" presStyleCnt="2"/>
      <dgm:spPr/>
      <dgm:t>
        <a:bodyPr/>
        <a:lstStyle/>
        <a:p>
          <a:endParaRPr lang="en-US"/>
        </a:p>
      </dgm:t>
    </dgm:pt>
    <dgm:pt modelId="{1BD63E8A-F487-453D-A241-47528E517830}" type="pres">
      <dgm:prSet presAssocID="{CF0FE85F-3C8C-4A26-8866-01F919614D15}" presName="rect1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1A2193-1832-4C5B-9310-C2802EF5156C}" type="pres">
      <dgm:prSet presAssocID="{729974A0-A564-42C9-843E-DC5BD223640A}" presName="rect2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D43E2AB-79C2-4325-A9FD-DD9660BBB8EC}" type="presOf" srcId="{9558A98C-1955-47D4-B19C-5A93E0413EA4}" destId="{4C089F8F-8831-4558-8484-1E1E6255081D}" srcOrd="0" destOrd="0" presId="urn:microsoft.com/office/officeart/2005/8/layout/target3"/>
    <dgm:cxn modelId="{059E8526-7D4C-4BE0-9B56-78E9E424A95A}" type="presOf" srcId="{CF0FE85F-3C8C-4A26-8866-01F919614D15}" destId="{0D76B31D-FABF-44CD-8389-3C49D25D8D29}" srcOrd="0" destOrd="0" presId="urn:microsoft.com/office/officeart/2005/8/layout/target3"/>
    <dgm:cxn modelId="{FA2CA16D-20BA-4613-9F8E-2373CA8EC616}" srcId="{9558A98C-1955-47D4-B19C-5A93E0413EA4}" destId="{CF0FE85F-3C8C-4A26-8866-01F919614D15}" srcOrd="0" destOrd="0" parTransId="{D408D229-D927-4941-A01F-FB51811D58DD}" sibTransId="{19B603C4-99BD-4149-920A-8D363958722B}"/>
    <dgm:cxn modelId="{2770A976-4093-43C7-BA4F-7558B6DF4E59}" type="presOf" srcId="{729974A0-A564-42C9-843E-DC5BD223640A}" destId="{381A2193-1832-4C5B-9310-C2802EF5156C}" srcOrd="1" destOrd="0" presId="urn:microsoft.com/office/officeart/2005/8/layout/target3"/>
    <dgm:cxn modelId="{D5C88007-DE93-4125-A28E-32344961B134}" type="presOf" srcId="{729974A0-A564-42C9-843E-DC5BD223640A}" destId="{E61FF2C5-C7B5-46B1-8597-B7B17C083130}" srcOrd="0" destOrd="0" presId="urn:microsoft.com/office/officeart/2005/8/layout/target3"/>
    <dgm:cxn modelId="{03F67A69-43AA-48FA-9C7C-EDFCFF8B71D7}" srcId="{9558A98C-1955-47D4-B19C-5A93E0413EA4}" destId="{729974A0-A564-42C9-843E-DC5BD223640A}" srcOrd="1" destOrd="0" parTransId="{DCCF1D1E-97ED-46D2-B06A-28973DA1ECC9}" sibTransId="{4A8337E1-69FA-4954-AFC3-FFB14D2C2622}"/>
    <dgm:cxn modelId="{6C9B2E31-EC65-4A90-BE56-E71A7F71044C}" type="presOf" srcId="{CF0FE85F-3C8C-4A26-8866-01F919614D15}" destId="{1BD63E8A-F487-453D-A241-47528E517830}" srcOrd="1" destOrd="0" presId="urn:microsoft.com/office/officeart/2005/8/layout/target3"/>
    <dgm:cxn modelId="{69E3A055-FBB7-4AEA-BC9A-058A4092B5D2}" type="presParOf" srcId="{4C089F8F-8831-4558-8484-1E1E6255081D}" destId="{99428B74-3835-48F2-B37E-57936E2317CE}" srcOrd="0" destOrd="0" presId="urn:microsoft.com/office/officeart/2005/8/layout/target3"/>
    <dgm:cxn modelId="{A8B9D05B-E95E-45D4-ABD9-B02DB32894E7}" type="presParOf" srcId="{4C089F8F-8831-4558-8484-1E1E6255081D}" destId="{D5417E57-69F3-4EDA-975D-94C83C0FE5C4}" srcOrd="1" destOrd="0" presId="urn:microsoft.com/office/officeart/2005/8/layout/target3"/>
    <dgm:cxn modelId="{237AAD19-C0EA-4D3C-BF53-195E8A2B53EE}" type="presParOf" srcId="{4C089F8F-8831-4558-8484-1E1E6255081D}" destId="{0D76B31D-FABF-44CD-8389-3C49D25D8D29}" srcOrd="2" destOrd="0" presId="urn:microsoft.com/office/officeart/2005/8/layout/target3"/>
    <dgm:cxn modelId="{04599FE0-BC31-4CE2-A559-91F22DD9C84E}" type="presParOf" srcId="{4C089F8F-8831-4558-8484-1E1E6255081D}" destId="{9D5309D3-B33D-4DF4-B44C-45508561F441}" srcOrd="3" destOrd="0" presId="urn:microsoft.com/office/officeart/2005/8/layout/target3"/>
    <dgm:cxn modelId="{4B5AF4FB-5D5D-4E10-ACDA-FE0C02AC14AE}" type="presParOf" srcId="{4C089F8F-8831-4558-8484-1E1E6255081D}" destId="{B5B40579-D951-443D-AF8E-EFD681BE9302}" srcOrd="4" destOrd="0" presId="urn:microsoft.com/office/officeart/2005/8/layout/target3"/>
    <dgm:cxn modelId="{5155806D-64AA-4C12-8D6D-326A372B152B}" type="presParOf" srcId="{4C089F8F-8831-4558-8484-1E1E6255081D}" destId="{E61FF2C5-C7B5-46B1-8597-B7B17C083130}" srcOrd="5" destOrd="0" presId="urn:microsoft.com/office/officeart/2005/8/layout/target3"/>
    <dgm:cxn modelId="{E9AD5A01-342E-4907-8343-16C680E288D4}" type="presParOf" srcId="{4C089F8F-8831-4558-8484-1E1E6255081D}" destId="{1BD63E8A-F487-453D-A241-47528E517830}" srcOrd="6" destOrd="0" presId="urn:microsoft.com/office/officeart/2005/8/layout/target3"/>
    <dgm:cxn modelId="{7787718C-57F7-4D3F-820F-985F855EBE6C}" type="presParOf" srcId="{4C089F8F-8831-4558-8484-1E1E6255081D}" destId="{381A2193-1832-4C5B-9310-C2802EF5156C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00AFD7-BAE8-41D8-A9FE-269204E0AAEF}" type="doc">
      <dgm:prSet loTypeId="urn:microsoft.com/office/officeart/2005/8/layout/radial3" loCatId="cycle" qsTypeId="urn:microsoft.com/office/officeart/2005/8/quickstyle/3d4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3739C4E0-5DD4-4C87-8027-0708D0A59862}">
      <dgm:prSet phldrT="[Text]" phldr="1"/>
      <dgm:spPr/>
      <dgm:t>
        <a:bodyPr/>
        <a:lstStyle/>
        <a:p>
          <a:endParaRPr lang="en-US"/>
        </a:p>
      </dgm:t>
    </dgm:pt>
    <dgm:pt modelId="{A81384BB-57A1-4137-A3A8-802C66878820}" type="parTrans" cxnId="{52E45589-4C6D-4554-BB6B-0AD30E94253B}">
      <dgm:prSet/>
      <dgm:spPr/>
      <dgm:t>
        <a:bodyPr/>
        <a:lstStyle/>
        <a:p>
          <a:endParaRPr lang="en-US"/>
        </a:p>
      </dgm:t>
    </dgm:pt>
    <dgm:pt modelId="{12F2D81A-6EDE-4277-85E8-CCFF975D50A5}" type="sibTrans" cxnId="{52E45589-4C6D-4554-BB6B-0AD30E94253B}">
      <dgm:prSet/>
      <dgm:spPr/>
      <dgm:t>
        <a:bodyPr/>
        <a:lstStyle/>
        <a:p>
          <a:endParaRPr lang="en-US"/>
        </a:p>
      </dgm:t>
    </dgm:pt>
    <dgm:pt modelId="{AC8DBE80-A9C4-4C21-8DD9-EEA33BB023A4}">
      <dgm:prSet phldrT="[Text]"/>
      <dgm:spPr/>
      <dgm:t>
        <a:bodyPr/>
        <a:lstStyle/>
        <a:p>
          <a:r>
            <a:rPr lang="en-US" dirty="0" smtClean="0"/>
            <a:t>12</a:t>
          </a:r>
          <a:endParaRPr lang="en-US" dirty="0"/>
        </a:p>
      </dgm:t>
    </dgm:pt>
    <dgm:pt modelId="{5237EA28-CA8E-4CBB-BC19-FA6F99D82439}" type="parTrans" cxnId="{298B62CF-7BC9-4AAF-90F2-2157ECE0D541}">
      <dgm:prSet/>
      <dgm:spPr/>
      <dgm:t>
        <a:bodyPr/>
        <a:lstStyle/>
        <a:p>
          <a:endParaRPr lang="en-US"/>
        </a:p>
      </dgm:t>
    </dgm:pt>
    <dgm:pt modelId="{EA814C99-ACFB-4BE8-AF47-97DC8177A53A}" type="sibTrans" cxnId="{298B62CF-7BC9-4AAF-90F2-2157ECE0D541}">
      <dgm:prSet/>
      <dgm:spPr/>
      <dgm:t>
        <a:bodyPr/>
        <a:lstStyle/>
        <a:p>
          <a:endParaRPr lang="en-US"/>
        </a:p>
      </dgm:t>
    </dgm:pt>
    <dgm:pt modelId="{A5E6CCD4-741F-4A0D-8D5B-C0F93E56FDDA}">
      <dgm:prSet phldrT="[Text]"/>
      <dgm:spPr/>
      <dgm:t>
        <a:bodyPr/>
        <a:lstStyle/>
        <a:p>
          <a:r>
            <a:rPr lang="en-US" dirty="0" smtClean="0"/>
            <a:t>1</a:t>
          </a:r>
          <a:endParaRPr lang="en-US" dirty="0"/>
        </a:p>
      </dgm:t>
    </dgm:pt>
    <dgm:pt modelId="{3048CC29-3381-4DC8-8B39-1ED1CA352E8B}" type="parTrans" cxnId="{16332716-20DB-4BA3-9E74-E3C5EFBAC5C5}">
      <dgm:prSet/>
      <dgm:spPr/>
      <dgm:t>
        <a:bodyPr/>
        <a:lstStyle/>
        <a:p>
          <a:endParaRPr lang="en-US"/>
        </a:p>
      </dgm:t>
    </dgm:pt>
    <dgm:pt modelId="{6DB0F8E5-79F0-4E0B-802D-A357BD983A7C}" type="sibTrans" cxnId="{16332716-20DB-4BA3-9E74-E3C5EFBAC5C5}">
      <dgm:prSet/>
      <dgm:spPr/>
      <dgm:t>
        <a:bodyPr/>
        <a:lstStyle/>
        <a:p>
          <a:endParaRPr lang="en-US"/>
        </a:p>
      </dgm:t>
    </dgm:pt>
    <dgm:pt modelId="{1905A83C-1D52-46EB-94BA-0B0551FBE1BC}">
      <dgm:prSet phldrT="[Text]"/>
      <dgm:spPr/>
      <dgm:t>
        <a:bodyPr/>
        <a:lstStyle/>
        <a:p>
          <a:r>
            <a:rPr lang="en-US" dirty="0" smtClean="0"/>
            <a:t>10</a:t>
          </a:r>
          <a:endParaRPr lang="en-US" dirty="0"/>
        </a:p>
      </dgm:t>
    </dgm:pt>
    <dgm:pt modelId="{6B16F513-328D-4749-807F-3E7DF008E3DD}" type="parTrans" cxnId="{09EDEC60-41A4-42DA-A8B6-31B7E7322A35}">
      <dgm:prSet/>
      <dgm:spPr/>
      <dgm:t>
        <a:bodyPr/>
        <a:lstStyle/>
        <a:p>
          <a:endParaRPr lang="en-US"/>
        </a:p>
      </dgm:t>
    </dgm:pt>
    <dgm:pt modelId="{5FAA960D-CEBE-4A06-8542-231F19608011}" type="sibTrans" cxnId="{09EDEC60-41A4-42DA-A8B6-31B7E7322A35}">
      <dgm:prSet/>
      <dgm:spPr/>
      <dgm:t>
        <a:bodyPr/>
        <a:lstStyle/>
        <a:p>
          <a:endParaRPr lang="en-US"/>
        </a:p>
      </dgm:t>
    </dgm:pt>
    <dgm:pt modelId="{D5165B5F-CB88-4104-BBDD-13A7F81BD121}">
      <dgm:prSet phldrT="[Text]"/>
      <dgm:spPr/>
      <dgm:t>
        <a:bodyPr/>
        <a:lstStyle/>
        <a:p>
          <a:r>
            <a:rPr lang="en-US" dirty="0" smtClean="0"/>
            <a:t>11</a:t>
          </a:r>
          <a:endParaRPr lang="en-US" dirty="0"/>
        </a:p>
      </dgm:t>
    </dgm:pt>
    <dgm:pt modelId="{C08DACBA-6206-4601-A510-7BEC4EF60152}" type="parTrans" cxnId="{ECAF313A-4943-48D5-8A19-F3EEBB049103}">
      <dgm:prSet/>
      <dgm:spPr/>
      <dgm:t>
        <a:bodyPr/>
        <a:lstStyle/>
        <a:p>
          <a:endParaRPr lang="en-US"/>
        </a:p>
      </dgm:t>
    </dgm:pt>
    <dgm:pt modelId="{0959159D-CC47-4FE3-8ED2-852C0B1797C2}" type="sibTrans" cxnId="{ECAF313A-4943-48D5-8A19-F3EEBB049103}">
      <dgm:prSet/>
      <dgm:spPr/>
      <dgm:t>
        <a:bodyPr/>
        <a:lstStyle/>
        <a:p>
          <a:endParaRPr lang="en-US"/>
        </a:p>
      </dgm:t>
    </dgm:pt>
    <dgm:pt modelId="{5B4DB856-9AB9-44F3-801C-73C9840BF662}">
      <dgm:prSet/>
      <dgm:spPr/>
      <dgm:t>
        <a:bodyPr/>
        <a:lstStyle/>
        <a:p>
          <a:r>
            <a:rPr lang="en-US" dirty="0" smtClean="0"/>
            <a:t>2</a:t>
          </a:r>
          <a:endParaRPr lang="en-US" dirty="0"/>
        </a:p>
      </dgm:t>
    </dgm:pt>
    <dgm:pt modelId="{ABEEDB60-08B5-4E3E-B0EB-6907EEEA881B}" type="parTrans" cxnId="{9AEA9B3A-1316-4D6A-8407-B71B997590E9}">
      <dgm:prSet/>
      <dgm:spPr/>
      <dgm:t>
        <a:bodyPr/>
        <a:lstStyle/>
        <a:p>
          <a:endParaRPr lang="en-US"/>
        </a:p>
      </dgm:t>
    </dgm:pt>
    <dgm:pt modelId="{BDCD9FC2-D718-47E9-B76C-A09EEB366813}" type="sibTrans" cxnId="{9AEA9B3A-1316-4D6A-8407-B71B997590E9}">
      <dgm:prSet/>
      <dgm:spPr/>
      <dgm:t>
        <a:bodyPr/>
        <a:lstStyle/>
        <a:p>
          <a:endParaRPr lang="en-US"/>
        </a:p>
      </dgm:t>
    </dgm:pt>
    <dgm:pt modelId="{F6947C98-1DAD-4A40-AE0A-A8DD3AC42DC1}">
      <dgm:prSet/>
      <dgm:spPr/>
      <dgm:t>
        <a:bodyPr/>
        <a:lstStyle/>
        <a:p>
          <a:r>
            <a:rPr lang="en-US" dirty="0" smtClean="0"/>
            <a:t>3</a:t>
          </a:r>
          <a:endParaRPr lang="en-US" dirty="0"/>
        </a:p>
      </dgm:t>
    </dgm:pt>
    <dgm:pt modelId="{93C0AA92-01A9-4113-A66F-BC972B216BAF}" type="parTrans" cxnId="{303902E4-4380-42ED-8578-CBFC04F39C6D}">
      <dgm:prSet/>
      <dgm:spPr/>
      <dgm:t>
        <a:bodyPr/>
        <a:lstStyle/>
        <a:p>
          <a:endParaRPr lang="en-US"/>
        </a:p>
      </dgm:t>
    </dgm:pt>
    <dgm:pt modelId="{C889DA29-8B6E-4F9E-AB46-A9C4049684E9}" type="sibTrans" cxnId="{303902E4-4380-42ED-8578-CBFC04F39C6D}">
      <dgm:prSet/>
      <dgm:spPr/>
      <dgm:t>
        <a:bodyPr/>
        <a:lstStyle/>
        <a:p>
          <a:endParaRPr lang="en-US"/>
        </a:p>
      </dgm:t>
    </dgm:pt>
    <dgm:pt modelId="{7F808675-F5E0-44D2-B9E0-5F4A5F9E81E9}">
      <dgm:prSet/>
      <dgm:spPr/>
      <dgm:t>
        <a:bodyPr/>
        <a:lstStyle/>
        <a:p>
          <a:r>
            <a:rPr lang="en-US" dirty="0" smtClean="0"/>
            <a:t>4</a:t>
          </a:r>
          <a:endParaRPr lang="en-US" dirty="0"/>
        </a:p>
      </dgm:t>
    </dgm:pt>
    <dgm:pt modelId="{72277601-B756-4B36-87A4-CA9DCEF45369}" type="parTrans" cxnId="{1E0CA412-8E0B-4E8E-B97A-038996F02E8F}">
      <dgm:prSet/>
      <dgm:spPr/>
      <dgm:t>
        <a:bodyPr/>
        <a:lstStyle/>
        <a:p>
          <a:endParaRPr lang="en-US"/>
        </a:p>
      </dgm:t>
    </dgm:pt>
    <dgm:pt modelId="{A61EEE29-8077-4C73-98D0-E906718A0217}" type="sibTrans" cxnId="{1E0CA412-8E0B-4E8E-B97A-038996F02E8F}">
      <dgm:prSet/>
      <dgm:spPr/>
      <dgm:t>
        <a:bodyPr/>
        <a:lstStyle/>
        <a:p>
          <a:endParaRPr lang="en-US"/>
        </a:p>
      </dgm:t>
    </dgm:pt>
    <dgm:pt modelId="{D9BDE9DA-74B9-4B51-B9BA-0F83DDBB139E}">
      <dgm:prSet/>
      <dgm:spPr/>
      <dgm:t>
        <a:bodyPr/>
        <a:lstStyle/>
        <a:p>
          <a:r>
            <a:rPr lang="en-US" dirty="0" smtClean="0"/>
            <a:t>5</a:t>
          </a:r>
          <a:endParaRPr lang="en-US" dirty="0"/>
        </a:p>
      </dgm:t>
    </dgm:pt>
    <dgm:pt modelId="{6F72FF33-5192-4302-B6D9-3F537C9594DC}" type="parTrans" cxnId="{69BA1B06-9EAB-43CA-99E3-E9798245CDB0}">
      <dgm:prSet/>
      <dgm:spPr/>
      <dgm:t>
        <a:bodyPr/>
        <a:lstStyle/>
        <a:p>
          <a:endParaRPr lang="en-US"/>
        </a:p>
      </dgm:t>
    </dgm:pt>
    <dgm:pt modelId="{B38D56DB-54FB-4715-922F-8464F98E3592}" type="sibTrans" cxnId="{69BA1B06-9EAB-43CA-99E3-E9798245CDB0}">
      <dgm:prSet/>
      <dgm:spPr/>
      <dgm:t>
        <a:bodyPr/>
        <a:lstStyle/>
        <a:p>
          <a:endParaRPr lang="en-US"/>
        </a:p>
      </dgm:t>
    </dgm:pt>
    <dgm:pt modelId="{A018FE43-53F5-49DA-827A-2E27DC45E9C2}">
      <dgm:prSet/>
      <dgm:spPr/>
      <dgm:t>
        <a:bodyPr/>
        <a:lstStyle/>
        <a:p>
          <a:r>
            <a:rPr lang="en-US" dirty="0" smtClean="0"/>
            <a:t>6</a:t>
          </a:r>
          <a:endParaRPr lang="en-US" dirty="0"/>
        </a:p>
      </dgm:t>
    </dgm:pt>
    <dgm:pt modelId="{16812130-EB3B-4B35-84A9-A6B3CEFF0989}" type="parTrans" cxnId="{CA7A9898-54A8-494A-9C23-EA99565E09F4}">
      <dgm:prSet/>
      <dgm:spPr/>
      <dgm:t>
        <a:bodyPr/>
        <a:lstStyle/>
        <a:p>
          <a:endParaRPr lang="en-US"/>
        </a:p>
      </dgm:t>
    </dgm:pt>
    <dgm:pt modelId="{2ADF39BF-230E-4575-9E99-6A5B0ADC1B2E}" type="sibTrans" cxnId="{CA7A9898-54A8-494A-9C23-EA99565E09F4}">
      <dgm:prSet/>
      <dgm:spPr/>
      <dgm:t>
        <a:bodyPr/>
        <a:lstStyle/>
        <a:p>
          <a:endParaRPr lang="en-US"/>
        </a:p>
      </dgm:t>
    </dgm:pt>
    <dgm:pt modelId="{3FC1449F-4E8B-43E1-97A2-5EFBDC7D1D79}">
      <dgm:prSet/>
      <dgm:spPr/>
      <dgm:t>
        <a:bodyPr/>
        <a:lstStyle/>
        <a:p>
          <a:r>
            <a:rPr lang="en-US" dirty="0" smtClean="0"/>
            <a:t>7</a:t>
          </a:r>
          <a:endParaRPr lang="en-US" dirty="0"/>
        </a:p>
      </dgm:t>
    </dgm:pt>
    <dgm:pt modelId="{2FE7A05E-56DA-4796-B83D-BF23A3403265}" type="parTrans" cxnId="{F1088F0C-9334-41F4-B5C6-AEFCB139F23D}">
      <dgm:prSet/>
      <dgm:spPr/>
      <dgm:t>
        <a:bodyPr/>
        <a:lstStyle/>
        <a:p>
          <a:endParaRPr lang="en-US"/>
        </a:p>
      </dgm:t>
    </dgm:pt>
    <dgm:pt modelId="{3BDBF137-549B-4507-B0AC-BFEC1B1DFEFC}" type="sibTrans" cxnId="{F1088F0C-9334-41F4-B5C6-AEFCB139F23D}">
      <dgm:prSet/>
      <dgm:spPr/>
      <dgm:t>
        <a:bodyPr/>
        <a:lstStyle/>
        <a:p>
          <a:endParaRPr lang="en-US"/>
        </a:p>
      </dgm:t>
    </dgm:pt>
    <dgm:pt modelId="{9D10BD52-B5F7-4054-9622-57010373E241}">
      <dgm:prSet/>
      <dgm:spPr/>
      <dgm:t>
        <a:bodyPr/>
        <a:lstStyle/>
        <a:p>
          <a:r>
            <a:rPr lang="en-US" dirty="0" smtClean="0"/>
            <a:t>8</a:t>
          </a:r>
          <a:endParaRPr lang="en-US" dirty="0"/>
        </a:p>
      </dgm:t>
    </dgm:pt>
    <dgm:pt modelId="{88E5176F-1D4C-4EFB-9806-08C01240B091}" type="parTrans" cxnId="{9DBB42C9-E21B-48E0-A6E5-87C7D2CD07DF}">
      <dgm:prSet/>
      <dgm:spPr/>
      <dgm:t>
        <a:bodyPr/>
        <a:lstStyle/>
        <a:p>
          <a:endParaRPr lang="en-US"/>
        </a:p>
      </dgm:t>
    </dgm:pt>
    <dgm:pt modelId="{35FE20B6-7402-449B-A068-6732CA48A272}" type="sibTrans" cxnId="{9DBB42C9-E21B-48E0-A6E5-87C7D2CD07DF}">
      <dgm:prSet/>
      <dgm:spPr/>
      <dgm:t>
        <a:bodyPr/>
        <a:lstStyle/>
        <a:p>
          <a:endParaRPr lang="en-US"/>
        </a:p>
      </dgm:t>
    </dgm:pt>
    <dgm:pt modelId="{29DA78EC-97B2-4BE5-AEB8-E9D34A880CD0}">
      <dgm:prSet/>
      <dgm:spPr/>
      <dgm:t>
        <a:bodyPr/>
        <a:lstStyle/>
        <a:p>
          <a:r>
            <a:rPr lang="en-US" dirty="0" smtClean="0"/>
            <a:t>9</a:t>
          </a:r>
          <a:endParaRPr lang="en-US" dirty="0"/>
        </a:p>
      </dgm:t>
    </dgm:pt>
    <dgm:pt modelId="{B795A609-4D70-4C7B-AB1F-29281FCCB001}" type="parTrans" cxnId="{340BEC8D-7895-4E11-AAEC-13BE4CB9EC19}">
      <dgm:prSet/>
      <dgm:spPr/>
      <dgm:t>
        <a:bodyPr/>
        <a:lstStyle/>
        <a:p>
          <a:endParaRPr lang="en-US"/>
        </a:p>
      </dgm:t>
    </dgm:pt>
    <dgm:pt modelId="{4893BC12-CFC3-4C62-B0E6-33B39DFC5D9A}" type="sibTrans" cxnId="{340BEC8D-7895-4E11-AAEC-13BE4CB9EC19}">
      <dgm:prSet/>
      <dgm:spPr/>
      <dgm:t>
        <a:bodyPr/>
        <a:lstStyle/>
        <a:p>
          <a:endParaRPr lang="en-US"/>
        </a:p>
      </dgm:t>
    </dgm:pt>
    <dgm:pt modelId="{01495FA9-73C3-48AB-95B9-09285F0337A4}" type="pres">
      <dgm:prSet presAssocID="{8C00AFD7-BAE8-41D8-A9FE-269204E0AAEF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F6B7F16-67BA-4AEE-8CC6-E2B1BFFDBC5F}" type="pres">
      <dgm:prSet presAssocID="{8C00AFD7-BAE8-41D8-A9FE-269204E0AAEF}" presName="radial" presStyleCnt="0">
        <dgm:presLayoutVars>
          <dgm:animLvl val="ctr"/>
        </dgm:presLayoutVars>
      </dgm:prSet>
      <dgm:spPr/>
    </dgm:pt>
    <dgm:pt modelId="{60A08573-685E-4C91-8F6B-0EEA4A4B94F1}" type="pres">
      <dgm:prSet presAssocID="{3739C4E0-5DD4-4C87-8027-0708D0A59862}" presName="centerShape" presStyleLbl="vennNode1" presStyleIdx="0" presStyleCnt="13" custScaleX="38322" custScaleY="40470"/>
      <dgm:spPr/>
      <dgm:t>
        <a:bodyPr/>
        <a:lstStyle/>
        <a:p>
          <a:endParaRPr lang="en-US"/>
        </a:p>
      </dgm:t>
    </dgm:pt>
    <dgm:pt modelId="{9463419D-BA34-486D-9AA4-BF7E1B7F3C81}" type="pres">
      <dgm:prSet presAssocID="{AC8DBE80-A9C4-4C21-8DD9-EEA33BB023A4}" presName="node" presStyleLbl="vennNode1" presStyleIdx="1" presStyleCnt="13" custScaleX="51316" custScaleY="513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849C61-A79D-4886-AF79-573E04448282}" type="pres">
      <dgm:prSet presAssocID="{A5E6CCD4-741F-4A0D-8D5B-C0F93E56FDDA}" presName="node" presStyleLbl="vennNode1" presStyleIdx="2" presStyleCnt="13" custScaleX="51316" custScaleY="513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8454C1-01B0-4501-B668-B7356179DAC3}" type="pres">
      <dgm:prSet presAssocID="{5B4DB856-9AB9-44F3-801C-73C9840BF662}" presName="node" presStyleLbl="vennNode1" presStyleIdx="3" presStyleCnt="13" custScaleX="51316" custScaleY="513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88E809-B9F3-477A-B0A3-2CB36B534D82}" type="pres">
      <dgm:prSet presAssocID="{F6947C98-1DAD-4A40-AE0A-A8DD3AC42DC1}" presName="node" presStyleLbl="vennNode1" presStyleIdx="4" presStyleCnt="13" custScaleX="51316" custScaleY="513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C82C02-1ECD-489F-9190-380F53C88887}" type="pres">
      <dgm:prSet presAssocID="{7F808675-F5E0-44D2-B9E0-5F4A5F9E81E9}" presName="node" presStyleLbl="vennNode1" presStyleIdx="5" presStyleCnt="13" custScaleX="51316" custScaleY="513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8968A6-68BD-4592-B08B-D1D387116933}" type="pres">
      <dgm:prSet presAssocID="{D9BDE9DA-74B9-4B51-B9BA-0F83DDBB139E}" presName="node" presStyleLbl="vennNode1" presStyleIdx="6" presStyleCnt="13" custScaleX="51316" custScaleY="513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E53C02-62AF-44DF-B514-CE3C82B2E9E0}" type="pres">
      <dgm:prSet presAssocID="{A018FE43-53F5-49DA-827A-2E27DC45E9C2}" presName="node" presStyleLbl="vennNode1" presStyleIdx="7" presStyleCnt="13" custScaleX="51316" custScaleY="513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1455FF-6237-4F81-865F-3A284DB965C1}" type="pres">
      <dgm:prSet presAssocID="{3FC1449F-4E8B-43E1-97A2-5EFBDC7D1D79}" presName="node" presStyleLbl="vennNode1" presStyleIdx="8" presStyleCnt="13" custScaleX="51316" custScaleY="513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20921C-E9ED-4BB3-A684-FF855D400CDC}" type="pres">
      <dgm:prSet presAssocID="{9D10BD52-B5F7-4054-9622-57010373E241}" presName="node" presStyleLbl="vennNode1" presStyleIdx="9" presStyleCnt="13" custScaleX="51316" custScaleY="513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DD5A95-3F25-43BE-90E9-8D5F0C21AA39}" type="pres">
      <dgm:prSet presAssocID="{29DA78EC-97B2-4BE5-AEB8-E9D34A880CD0}" presName="node" presStyleLbl="vennNode1" presStyleIdx="10" presStyleCnt="13" custScaleX="51316" custScaleY="513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A6C55C-FD60-4CB9-B133-7185433AB202}" type="pres">
      <dgm:prSet presAssocID="{1905A83C-1D52-46EB-94BA-0B0551FBE1BC}" presName="node" presStyleLbl="vennNode1" presStyleIdx="11" presStyleCnt="13" custScaleX="51316" custScaleY="513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876D6B-EDD8-498C-B963-4510B53E3857}" type="pres">
      <dgm:prSet presAssocID="{D5165B5F-CB88-4104-BBDD-13A7F81BD121}" presName="node" presStyleLbl="vennNode1" presStyleIdx="12" presStyleCnt="13" custScaleX="51316" custScaleY="513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2E45589-4C6D-4554-BB6B-0AD30E94253B}" srcId="{8C00AFD7-BAE8-41D8-A9FE-269204E0AAEF}" destId="{3739C4E0-5DD4-4C87-8027-0708D0A59862}" srcOrd="0" destOrd="0" parTransId="{A81384BB-57A1-4137-A3A8-802C66878820}" sibTransId="{12F2D81A-6EDE-4277-85E8-CCFF975D50A5}"/>
    <dgm:cxn modelId="{303902E4-4380-42ED-8578-CBFC04F39C6D}" srcId="{3739C4E0-5DD4-4C87-8027-0708D0A59862}" destId="{F6947C98-1DAD-4A40-AE0A-A8DD3AC42DC1}" srcOrd="3" destOrd="0" parTransId="{93C0AA92-01A9-4113-A66F-BC972B216BAF}" sibTransId="{C889DA29-8B6E-4F9E-AB46-A9C4049684E9}"/>
    <dgm:cxn modelId="{16332716-20DB-4BA3-9E74-E3C5EFBAC5C5}" srcId="{3739C4E0-5DD4-4C87-8027-0708D0A59862}" destId="{A5E6CCD4-741F-4A0D-8D5B-C0F93E56FDDA}" srcOrd="1" destOrd="0" parTransId="{3048CC29-3381-4DC8-8B39-1ED1CA352E8B}" sibTransId="{6DB0F8E5-79F0-4E0B-802D-A357BD983A7C}"/>
    <dgm:cxn modelId="{69BA1B06-9EAB-43CA-99E3-E9798245CDB0}" srcId="{3739C4E0-5DD4-4C87-8027-0708D0A59862}" destId="{D9BDE9DA-74B9-4B51-B9BA-0F83DDBB139E}" srcOrd="5" destOrd="0" parTransId="{6F72FF33-5192-4302-B6D9-3F537C9594DC}" sibTransId="{B38D56DB-54FB-4715-922F-8464F98E3592}"/>
    <dgm:cxn modelId="{33A481F0-B165-4A5F-B043-DB99E7529817}" type="presOf" srcId="{8C00AFD7-BAE8-41D8-A9FE-269204E0AAEF}" destId="{01495FA9-73C3-48AB-95B9-09285F0337A4}" srcOrd="0" destOrd="0" presId="urn:microsoft.com/office/officeart/2005/8/layout/radial3"/>
    <dgm:cxn modelId="{945E4AF5-61D3-4DAB-857E-AF5C29F7E87F}" type="presOf" srcId="{A018FE43-53F5-49DA-827A-2E27DC45E9C2}" destId="{74E53C02-62AF-44DF-B514-CE3C82B2E9E0}" srcOrd="0" destOrd="0" presId="urn:microsoft.com/office/officeart/2005/8/layout/radial3"/>
    <dgm:cxn modelId="{C4162606-EB43-4388-967D-B5845D75A23D}" type="presOf" srcId="{D9BDE9DA-74B9-4B51-B9BA-0F83DDBB139E}" destId="{3D8968A6-68BD-4592-B08B-D1D387116933}" srcOrd="0" destOrd="0" presId="urn:microsoft.com/office/officeart/2005/8/layout/radial3"/>
    <dgm:cxn modelId="{45DBA455-F50D-4772-93F3-07C7A9B2C985}" type="presOf" srcId="{F6947C98-1DAD-4A40-AE0A-A8DD3AC42DC1}" destId="{A388E809-B9F3-477A-B0A3-2CB36B534D82}" srcOrd="0" destOrd="0" presId="urn:microsoft.com/office/officeart/2005/8/layout/radial3"/>
    <dgm:cxn modelId="{84977813-09DA-47F6-96B8-F32524A4AB28}" type="presOf" srcId="{9D10BD52-B5F7-4054-9622-57010373E241}" destId="{CC20921C-E9ED-4BB3-A684-FF855D400CDC}" srcOrd="0" destOrd="0" presId="urn:microsoft.com/office/officeart/2005/8/layout/radial3"/>
    <dgm:cxn modelId="{79BC6AEA-DCAF-43DD-BCBF-ECC48E547C1C}" type="presOf" srcId="{3FC1449F-4E8B-43E1-97A2-5EFBDC7D1D79}" destId="{FA1455FF-6237-4F81-865F-3A284DB965C1}" srcOrd="0" destOrd="0" presId="urn:microsoft.com/office/officeart/2005/8/layout/radial3"/>
    <dgm:cxn modelId="{A2169CB4-742C-426E-8DCA-3B9B1661A3AB}" type="presOf" srcId="{29DA78EC-97B2-4BE5-AEB8-E9D34A880CD0}" destId="{55DD5A95-3F25-43BE-90E9-8D5F0C21AA39}" srcOrd="0" destOrd="0" presId="urn:microsoft.com/office/officeart/2005/8/layout/radial3"/>
    <dgm:cxn modelId="{CA7A9898-54A8-494A-9C23-EA99565E09F4}" srcId="{3739C4E0-5DD4-4C87-8027-0708D0A59862}" destId="{A018FE43-53F5-49DA-827A-2E27DC45E9C2}" srcOrd="6" destOrd="0" parTransId="{16812130-EB3B-4B35-84A9-A6B3CEFF0989}" sibTransId="{2ADF39BF-230E-4575-9E99-6A5B0ADC1B2E}"/>
    <dgm:cxn modelId="{9AEA9B3A-1316-4D6A-8407-B71B997590E9}" srcId="{3739C4E0-5DD4-4C87-8027-0708D0A59862}" destId="{5B4DB856-9AB9-44F3-801C-73C9840BF662}" srcOrd="2" destOrd="0" parTransId="{ABEEDB60-08B5-4E3E-B0EB-6907EEEA881B}" sibTransId="{BDCD9FC2-D718-47E9-B76C-A09EEB366813}"/>
    <dgm:cxn modelId="{41350477-B2EF-4E76-B04D-7A6181525528}" type="presOf" srcId="{7F808675-F5E0-44D2-B9E0-5F4A5F9E81E9}" destId="{93C82C02-1ECD-489F-9190-380F53C88887}" srcOrd="0" destOrd="0" presId="urn:microsoft.com/office/officeart/2005/8/layout/radial3"/>
    <dgm:cxn modelId="{C8F71D4C-D7F9-4EDF-AD56-705877BADC52}" type="presOf" srcId="{3739C4E0-5DD4-4C87-8027-0708D0A59862}" destId="{60A08573-685E-4C91-8F6B-0EEA4A4B94F1}" srcOrd="0" destOrd="0" presId="urn:microsoft.com/office/officeart/2005/8/layout/radial3"/>
    <dgm:cxn modelId="{1E0CA412-8E0B-4E8E-B97A-038996F02E8F}" srcId="{3739C4E0-5DD4-4C87-8027-0708D0A59862}" destId="{7F808675-F5E0-44D2-B9E0-5F4A5F9E81E9}" srcOrd="4" destOrd="0" parTransId="{72277601-B756-4B36-87A4-CA9DCEF45369}" sibTransId="{A61EEE29-8077-4C73-98D0-E906718A0217}"/>
    <dgm:cxn modelId="{298B62CF-7BC9-4AAF-90F2-2157ECE0D541}" srcId="{3739C4E0-5DD4-4C87-8027-0708D0A59862}" destId="{AC8DBE80-A9C4-4C21-8DD9-EEA33BB023A4}" srcOrd="0" destOrd="0" parTransId="{5237EA28-CA8E-4CBB-BC19-FA6F99D82439}" sibTransId="{EA814C99-ACFB-4BE8-AF47-97DC8177A53A}"/>
    <dgm:cxn modelId="{09EDEC60-41A4-42DA-A8B6-31B7E7322A35}" srcId="{3739C4E0-5DD4-4C87-8027-0708D0A59862}" destId="{1905A83C-1D52-46EB-94BA-0B0551FBE1BC}" srcOrd="10" destOrd="0" parTransId="{6B16F513-328D-4749-807F-3E7DF008E3DD}" sibTransId="{5FAA960D-CEBE-4A06-8542-231F19608011}"/>
    <dgm:cxn modelId="{912DDF12-0567-4621-8D82-E3F323A9B9BF}" type="presOf" srcId="{1905A83C-1D52-46EB-94BA-0B0551FBE1BC}" destId="{84A6C55C-FD60-4CB9-B133-7185433AB202}" srcOrd="0" destOrd="0" presId="urn:microsoft.com/office/officeart/2005/8/layout/radial3"/>
    <dgm:cxn modelId="{ECAF313A-4943-48D5-8A19-F3EEBB049103}" srcId="{3739C4E0-5DD4-4C87-8027-0708D0A59862}" destId="{D5165B5F-CB88-4104-BBDD-13A7F81BD121}" srcOrd="11" destOrd="0" parTransId="{C08DACBA-6206-4601-A510-7BEC4EF60152}" sibTransId="{0959159D-CC47-4FE3-8ED2-852C0B1797C2}"/>
    <dgm:cxn modelId="{4284F082-C8E3-464C-9431-A9FCC7CD7720}" type="presOf" srcId="{AC8DBE80-A9C4-4C21-8DD9-EEA33BB023A4}" destId="{9463419D-BA34-486D-9AA4-BF7E1B7F3C81}" srcOrd="0" destOrd="0" presId="urn:microsoft.com/office/officeart/2005/8/layout/radial3"/>
    <dgm:cxn modelId="{2F5BFD9E-66F4-4241-B1F7-B0B7D7B345FB}" type="presOf" srcId="{5B4DB856-9AB9-44F3-801C-73C9840BF662}" destId="{AC8454C1-01B0-4501-B668-B7356179DAC3}" srcOrd="0" destOrd="0" presId="urn:microsoft.com/office/officeart/2005/8/layout/radial3"/>
    <dgm:cxn modelId="{340BEC8D-7895-4E11-AAEC-13BE4CB9EC19}" srcId="{3739C4E0-5DD4-4C87-8027-0708D0A59862}" destId="{29DA78EC-97B2-4BE5-AEB8-E9D34A880CD0}" srcOrd="9" destOrd="0" parTransId="{B795A609-4D70-4C7B-AB1F-29281FCCB001}" sibTransId="{4893BC12-CFC3-4C62-B0E6-33B39DFC5D9A}"/>
    <dgm:cxn modelId="{B19FA220-3249-4F8D-846B-6892D9DAE4B2}" type="presOf" srcId="{D5165B5F-CB88-4104-BBDD-13A7F81BD121}" destId="{47876D6B-EDD8-498C-B963-4510B53E3857}" srcOrd="0" destOrd="0" presId="urn:microsoft.com/office/officeart/2005/8/layout/radial3"/>
    <dgm:cxn modelId="{2914670F-65F9-432B-8F99-DA8E79230793}" type="presOf" srcId="{A5E6CCD4-741F-4A0D-8D5B-C0F93E56FDDA}" destId="{19849C61-A79D-4886-AF79-573E04448282}" srcOrd="0" destOrd="0" presId="urn:microsoft.com/office/officeart/2005/8/layout/radial3"/>
    <dgm:cxn modelId="{9DBB42C9-E21B-48E0-A6E5-87C7D2CD07DF}" srcId="{3739C4E0-5DD4-4C87-8027-0708D0A59862}" destId="{9D10BD52-B5F7-4054-9622-57010373E241}" srcOrd="8" destOrd="0" parTransId="{88E5176F-1D4C-4EFB-9806-08C01240B091}" sibTransId="{35FE20B6-7402-449B-A068-6732CA48A272}"/>
    <dgm:cxn modelId="{F1088F0C-9334-41F4-B5C6-AEFCB139F23D}" srcId="{3739C4E0-5DD4-4C87-8027-0708D0A59862}" destId="{3FC1449F-4E8B-43E1-97A2-5EFBDC7D1D79}" srcOrd="7" destOrd="0" parTransId="{2FE7A05E-56DA-4796-B83D-BF23A3403265}" sibTransId="{3BDBF137-549B-4507-B0AC-BFEC1B1DFEFC}"/>
    <dgm:cxn modelId="{52A4F5BF-BD77-4C89-9D31-21C847B6D4B0}" type="presParOf" srcId="{01495FA9-73C3-48AB-95B9-09285F0337A4}" destId="{3F6B7F16-67BA-4AEE-8CC6-E2B1BFFDBC5F}" srcOrd="0" destOrd="0" presId="urn:microsoft.com/office/officeart/2005/8/layout/radial3"/>
    <dgm:cxn modelId="{4796E7A3-9F1A-42AE-92B3-BB3A22676D7B}" type="presParOf" srcId="{3F6B7F16-67BA-4AEE-8CC6-E2B1BFFDBC5F}" destId="{60A08573-685E-4C91-8F6B-0EEA4A4B94F1}" srcOrd="0" destOrd="0" presId="urn:microsoft.com/office/officeart/2005/8/layout/radial3"/>
    <dgm:cxn modelId="{EFAAFFD7-6F14-4461-86E0-01863AA208D8}" type="presParOf" srcId="{3F6B7F16-67BA-4AEE-8CC6-E2B1BFFDBC5F}" destId="{9463419D-BA34-486D-9AA4-BF7E1B7F3C81}" srcOrd="1" destOrd="0" presId="urn:microsoft.com/office/officeart/2005/8/layout/radial3"/>
    <dgm:cxn modelId="{B6354705-F3F9-4FDC-B882-0D8F31CA8588}" type="presParOf" srcId="{3F6B7F16-67BA-4AEE-8CC6-E2B1BFFDBC5F}" destId="{19849C61-A79D-4886-AF79-573E04448282}" srcOrd="2" destOrd="0" presId="urn:microsoft.com/office/officeart/2005/8/layout/radial3"/>
    <dgm:cxn modelId="{60D66CBE-43BD-4294-8592-CAC01B615D62}" type="presParOf" srcId="{3F6B7F16-67BA-4AEE-8CC6-E2B1BFFDBC5F}" destId="{AC8454C1-01B0-4501-B668-B7356179DAC3}" srcOrd="3" destOrd="0" presId="urn:microsoft.com/office/officeart/2005/8/layout/radial3"/>
    <dgm:cxn modelId="{A7C76AE4-F8B1-458D-9114-6814A6BA6C69}" type="presParOf" srcId="{3F6B7F16-67BA-4AEE-8CC6-E2B1BFFDBC5F}" destId="{A388E809-B9F3-477A-B0A3-2CB36B534D82}" srcOrd="4" destOrd="0" presId="urn:microsoft.com/office/officeart/2005/8/layout/radial3"/>
    <dgm:cxn modelId="{F0FDC4C5-3817-4904-9095-0966EAB0A6ED}" type="presParOf" srcId="{3F6B7F16-67BA-4AEE-8CC6-E2B1BFFDBC5F}" destId="{93C82C02-1ECD-489F-9190-380F53C88887}" srcOrd="5" destOrd="0" presId="urn:microsoft.com/office/officeart/2005/8/layout/radial3"/>
    <dgm:cxn modelId="{0BE01037-2708-4015-B606-76615103242C}" type="presParOf" srcId="{3F6B7F16-67BA-4AEE-8CC6-E2B1BFFDBC5F}" destId="{3D8968A6-68BD-4592-B08B-D1D387116933}" srcOrd="6" destOrd="0" presId="urn:microsoft.com/office/officeart/2005/8/layout/radial3"/>
    <dgm:cxn modelId="{D2AF10BA-99B9-4FE4-990F-950FCB09728E}" type="presParOf" srcId="{3F6B7F16-67BA-4AEE-8CC6-E2B1BFFDBC5F}" destId="{74E53C02-62AF-44DF-B514-CE3C82B2E9E0}" srcOrd="7" destOrd="0" presId="urn:microsoft.com/office/officeart/2005/8/layout/radial3"/>
    <dgm:cxn modelId="{680D4C27-1997-42BD-BD49-4EFEAB2A337E}" type="presParOf" srcId="{3F6B7F16-67BA-4AEE-8CC6-E2B1BFFDBC5F}" destId="{FA1455FF-6237-4F81-865F-3A284DB965C1}" srcOrd="8" destOrd="0" presId="urn:microsoft.com/office/officeart/2005/8/layout/radial3"/>
    <dgm:cxn modelId="{74C5FF21-3CED-4711-B7E8-7BD8F8ECB69B}" type="presParOf" srcId="{3F6B7F16-67BA-4AEE-8CC6-E2B1BFFDBC5F}" destId="{CC20921C-E9ED-4BB3-A684-FF855D400CDC}" srcOrd="9" destOrd="0" presId="urn:microsoft.com/office/officeart/2005/8/layout/radial3"/>
    <dgm:cxn modelId="{981B0CBA-FF4F-4BB7-8B34-567C63FDA70D}" type="presParOf" srcId="{3F6B7F16-67BA-4AEE-8CC6-E2B1BFFDBC5F}" destId="{55DD5A95-3F25-43BE-90E9-8D5F0C21AA39}" srcOrd="10" destOrd="0" presId="urn:microsoft.com/office/officeart/2005/8/layout/radial3"/>
    <dgm:cxn modelId="{CD55CB7E-EBD6-48D0-B09F-B93C8EDD62D0}" type="presParOf" srcId="{3F6B7F16-67BA-4AEE-8CC6-E2B1BFFDBC5F}" destId="{84A6C55C-FD60-4CB9-B133-7185433AB202}" srcOrd="11" destOrd="0" presId="urn:microsoft.com/office/officeart/2005/8/layout/radial3"/>
    <dgm:cxn modelId="{A9824151-DC93-45D0-A245-1768BBAB69EF}" type="presParOf" srcId="{3F6B7F16-67BA-4AEE-8CC6-E2B1BFFDBC5F}" destId="{47876D6B-EDD8-498C-B963-4510B53E3857}" srcOrd="12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7B72EA1-A5FB-4744-B960-C6A209A6D520}" type="doc">
      <dgm:prSet loTypeId="urn:microsoft.com/office/officeart/2005/8/layout/radial5" loCatId="cycle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0929487-3B2C-4065-9716-CCE2669F7D2E}">
      <dgm:prSet phldrT="[Text]" phldr="1"/>
      <dgm:spPr/>
      <dgm:t>
        <a:bodyPr/>
        <a:lstStyle/>
        <a:p>
          <a:endParaRPr lang="en-US" dirty="0"/>
        </a:p>
      </dgm:t>
    </dgm:pt>
    <dgm:pt modelId="{B4F73D20-11F7-417F-A261-13926BF62390}" type="parTrans" cxnId="{583F0905-2E40-4B98-9FB0-D0519C0061D2}">
      <dgm:prSet/>
      <dgm:spPr/>
      <dgm:t>
        <a:bodyPr/>
        <a:lstStyle/>
        <a:p>
          <a:endParaRPr lang="en-US"/>
        </a:p>
      </dgm:t>
    </dgm:pt>
    <dgm:pt modelId="{0E87C29B-933D-48B8-8B34-BD781CD8F837}" type="sibTrans" cxnId="{583F0905-2E40-4B98-9FB0-D0519C0061D2}">
      <dgm:prSet/>
      <dgm:spPr/>
      <dgm:t>
        <a:bodyPr/>
        <a:lstStyle/>
        <a:p>
          <a:endParaRPr lang="en-US"/>
        </a:p>
      </dgm:t>
    </dgm:pt>
    <dgm:pt modelId="{C961B283-3B2D-4110-8BED-9FC190682A91}">
      <dgm:prSet phldrT="[Text]"/>
      <dgm:spPr/>
      <dgm:t>
        <a:bodyPr/>
        <a:lstStyle/>
        <a:p>
          <a:r>
            <a:rPr lang="en-US" dirty="0" smtClean="0"/>
            <a:t>12</a:t>
          </a:r>
          <a:endParaRPr lang="en-US" dirty="0"/>
        </a:p>
      </dgm:t>
    </dgm:pt>
    <dgm:pt modelId="{F2439733-5E21-44FE-9BC4-AFE2142AD5E2}" type="parTrans" cxnId="{CDFB04E3-A971-45A3-B17A-1BE70FD3609A}">
      <dgm:prSet/>
      <dgm:spPr/>
      <dgm:t>
        <a:bodyPr/>
        <a:lstStyle/>
        <a:p>
          <a:endParaRPr lang="en-US"/>
        </a:p>
      </dgm:t>
    </dgm:pt>
    <dgm:pt modelId="{7A496D6E-C833-4C3D-A15C-1385255A6A9A}" type="sibTrans" cxnId="{CDFB04E3-A971-45A3-B17A-1BE70FD3609A}">
      <dgm:prSet/>
      <dgm:spPr/>
      <dgm:t>
        <a:bodyPr/>
        <a:lstStyle/>
        <a:p>
          <a:endParaRPr lang="en-US"/>
        </a:p>
      </dgm:t>
    </dgm:pt>
    <dgm:pt modelId="{FDC7366F-B310-402D-9882-276A784A1C56}">
      <dgm:prSet phldrT="[Text]"/>
      <dgm:spPr/>
      <dgm:t>
        <a:bodyPr/>
        <a:lstStyle/>
        <a:p>
          <a:r>
            <a:rPr lang="en-US" dirty="0" smtClean="0"/>
            <a:t>1</a:t>
          </a:r>
          <a:endParaRPr lang="en-US" dirty="0"/>
        </a:p>
      </dgm:t>
    </dgm:pt>
    <dgm:pt modelId="{64978F45-F00B-4098-AB7B-E9A432FF8AD7}" type="parTrans" cxnId="{8003980C-CA36-44C1-BFCD-6033FA1D38D7}">
      <dgm:prSet/>
      <dgm:spPr/>
      <dgm:t>
        <a:bodyPr/>
        <a:lstStyle/>
        <a:p>
          <a:endParaRPr lang="en-US"/>
        </a:p>
      </dgm:t>
    </dgm:pt>
    <dgm:pt modelId="{4E96D3B5-2593-4A24-84FD-D9BD1A6AB362}" type="sibTrans" cxnId="{8003980C-CA36-44C1-BFCD-6033FA1D38D7}">
      <dgm:prSet/>
      <dgm:spPr/>
      <dgm:t>
        <a:bodyPr/>
        <a:lstStyle/>
        <a:p>
          <a:endParaRPr lang="en-US"/>
        </a:p>
      </dgm:t>
    </dgm:pt>
    <dgm:pt modelId="{FC50FA14-849D-4C05-806F-0EAD6E423634}">
      <dgm:prSet phldrT="[Text]"/>
      <dgm:spPr/>
      <dgm:t>
        <a:bodyPr/>
        <a:lstStyle/>
        <a:p>
          <a:r>
            <a:rPr lang="en-US" dirty="0" smtClean="0"/>
            <a:t>2</a:t>
          </a:r>
          <a:endParaRPr lang="en-US" dirty="0"/>
        </a:p>
      </dgm:t>
    </dgm:pt>
    <dgm:pt modelId="{76C2D951-18DE-41C3-B165-EBE01963F9AA}" type="parTrans" cxnId="{80F39377-BA0A-4FD4-B151-272594175E11}">
      <dgm:prSet/>
      <dgm:spPr/>
      <dgm:t>
        <a:bodyPr/>
        <a:lstStyle/>
        <a:p>
          <a:endParaRPr lang="en-US"/>
        </a:p>
      </dgm:t>
    </dgm:pt>
    <dgm:pt modelId="{15BA3D3D-6625-4A54-BD14-40D4CDF5846D}" type="sibTrans" cxnId="{80F39377-BA0A-4FD4-B151-272594175E11}">
      <dgm:prSet/>
      <dgm:spPr/>
      <dgm:t>
        <a:bodyPr/>
        <a:lstStyle/>
        <a:p>
          <a:endParaRPr lang="en-US"/>
        </a:p>
      </dgm:t>
    </dgm:pt>
    <dgm:pt modelId="{B1A9D82B-4B42-4AFC-9DB0-C99384E687C0}">
      <dgm:prSet phldrT="[Text]"/>
      <dgm:spPr/>
      <dgm:t>
        <a:bodyPr/>
        <a:lstStyle/>
        <a:p>
          <a:r>
            <a:rPr lang="en-US" dirty="0" smtClean="0"/>
            <a:t>3</a:t>
          </a:r>
          <a:endParaRPr lang="en-US" dirty="0"/>
        </a:p>
      </dgm:t>
    </dgm:pt>
    <dgm:pt modelId="{B381E98B-7C75-4CC2-9274-E470906020CD}" type="parTrans" cxnId="{7754E200-1850-4A97-817A-38AD2F53C24E}">
      <dgm:prSet/>
      <dgm:spPr/>
      <dgm:t>
        <a:bodyPr/>
        <a:lstStyle/>
        <a:p>
          <a:endParaRPr lang="en-US"/>
        </a:p>
      </dgm:t>
    </dgm:pt>
    <dgm:pt modelId="{BFE5EE81-7B37-4C3B-B0B0-8C6F6317F887}" type="sibTrans" cxnId="{7754E200-1850-4A97-817A-38AD2F53C24E}">
      <dgm:prSet/>
      <dgm:spPr/>
      <dgm:t>
        <a:bodyPr/>
        <a:lstStyle/>
        <a:p>
          <a:endParaRPr lang="en-US"/>
        </a:p>
      </dgm:t>
    </dgm:pt>
    <dgm:pt modelId="{92662C65-9839-46DC-8A5A-09854D84F7B1}">
      <dgm:prSet phldrT="[Text]"/>
      <dgm:spPr/>
      <dgm:t>
        <a:bodyPr/>
        <a:lstStyle/>
        <a:p>
          <a:r>
            <a:rPr lang="en-US" dirty="0" smtClean="0"/>
            <a:t>4</a:t>
          </a:r>
          <a:endParaRPr lang="en-US" dirty="0"/>
        </a:p>
      </dgm:t>
    </dgm:pt>
    <dgm:pt modelId="{025E61D5-E7D1-47C3-9AFC-BD49C0ACBB88}" type="parTrans" cxnId="{EF9AF16F-B1F1-4CD3-B0DD-DDDB323B401B}">
      <dgm:prSet/>
      <dgm:spPr/>
      <dgm:t>
        <a:bodyPr/>
        <a:lstStyle/>
        <a:p>
          <a:endParaRPr lang="en-US"/>
        </a:p>
      </dgm:t>
    </dgm:pt>
    <dgm:pt modelId="{02CA64D4-4C55-482E-B79D-7EAE33C69786}" type="sibTrans" cxnId="{EF9AF16F-B1F1-4CD3-B0DD-DDDB323B401B}">
      <dgm:prSet/>
      <dgm:spPr/>
      <dgm:t>
        <a:bodyPr/>
        <a:lstStyle/>
        <a:p>
          <a:endParaRPr lang="en-US"/>
        </a:p>
      </dgm:t>
    </dgm:pt>
    <dgm:pt modelId="{F777FC6E-82C9-47F0-97D5-103D9E7261C9}">
      <dgm:prSet phldrT="[Text]"/>
      <dgm:spPr/>
      <dgm:t>
        <a:bodyPr/>
        <a:lstStyle/>
        <a:p>
          <a:r>
            <a:rPr lang="en-US" dirty="0" smtClean="0"/>
            <a:t>5</a:t>
          </a:r>
          <a:endParaRPr lang="en-US" dirty="0"/>
        </a:p>
      </dgm:t>
    </dgm:pt>
    <dgm:pt modelId="{12CAFE7C-548E-44D2-9F37-631FAAB9DFE6}" type="parTrans" cxnId="{530962E4-1AF5-459C-87EB-9761004EEEB3}">
      <dgm:prSet/>
      <dgm:spPr/>
      <dgm:t>
        <a:bodyPr/>
        <a:lstStyle/>
        <a:p>
          <a:endParaRPr lang="en-US"/>
        </a:p>
      </dgm:t>
    </dgm:pt>
    <dgm:pt modelId="{B507FF14-F637-4708-978E-276990C6FCE4}" type="sibTrans" cxnId="{530962E4-1AF5-459C-87EB-9761004EEEB3}">
      <dgm:prSet/>
      <dgm:spPr/>
      <dgm:t>
        <a:bodyPr/>
        <a:lstStyle/>
        <a:p>
          <a:endParaRPr lang="en-US"/>
        </a:p>
      </dgm:t>
    </dgm:pt>
    <dgm:pt modelId="{1EE3C6B0-1DA6-4F75-8DF7-A34FA0504B19}">
      <dgm:prSet/>
      <dgm:spPr/>
      <dgm:t>
        <a:bodyPr/>
        <a:lstStyle/>
        <a:p>
          <a:r>
            <a:rPr lang="en-US" dirty="0" smtClean="0"/>
            <a:t>6</a:t>
          </a:r>
          <a:endParaRPr lang="en-US" dirty="0"/>
        </a:p>
      </dgm:t>
    </dgm:pt>
    <dgm:pt modelId="{CA2B54E8-3209-4BDA-86D0-346FB0050747}" type="parTrans" cxnId="{70722B23-8F4B-4F1B-A05C-D777E471557D}">
      <dgm:prSet/>
      <dgm:spPr/>
      <dgm:t>
        <a:bodyPr/>
        <a:lstStyle/>
        <a:p>
          <a:endParaRPr lang="en-US"/>
        </a:p>
      </dgm:t>
    </dgm:pt>
    <dgm:pt modelId="{A02C535F-0673-446C-B633-50120153FCBC}" type="sibTrans" cxnId="{70722B23-8F4B-4F1B-A05C-D777E471557D}">
      <dgm:prSet/>
      <dgm:spPr/>
      <dgm:t>
        <a:bodyPr/>
        <a:lstStyle/>
        <a:p>
          <a:endParaRPr lang="en-US"/>
        </a:p>
      </dgm:t>
    </dgm:pt>
    <dgm:pt modelId="{46E98E07-B810-4089-864A-1458108C1503}">
      <dgm:prSet/>
      <dgm:spPr/>
      <dgm:t>
        <a:bodyPr/>
        <a:lstStyle/>
        <a:p>
          <a:r>
            <a:rPr lang="en-US" dirty="0" smtClean="0"/>
            <a:t>7</a:t>
          </a:r>
          <a:endParaRPr lang="en-US" dirty="0"/>
        </a:p>
      </dgm:t>
    </dgm:pt>
    <dgm:pt modelId="{FE69B146-B1B5-49B3-8021-B7471A86EB70}" type="parTrans" cxnId="{FDC057F4-30ED-4BDD-B3D7-1400361B73E7}">
      <dgm:prSet/>
      <dgm:spPr/>
      <dgm:t>
        <a:bodyPr/>
        <a:lstStyle/>
        <a:p>
          <a:endParaRPr lang="en-US"/>
        </a:p>
      </dgm:t>
    </dgm:pt>
    <dgm:pt modelId="{421CF9A1-81DA-496A-8447-0555C1DA42B9}" type="sibTrans" cxnId="{FDC057F4-30ED-4BDD-B3D7-1400361B73E7}">
      <dgm:prSet/>
      <dgm:spPr/>
      <dgm:t>
        <a:bodyPr/>
        <a:lstStyle/>
        <a:p>
          <a:endParaRPr lang="en-US"/>
        </a:p>
      </dgm:t>
    </dgm:pt>
    <dgm:pt modelId="{CF68CAF6-3D31-4591-AE7C-4EABD94E6035}">
      <dgm:prSet/>
      <dgm:spPr/>
      <dgm:t>
        <a:bodyPr/>
        <a:lstStyle/>
        <a:p>
          <a:r>
            <a:rPr lang="en-US" dirty="0" smtClean="0"/>
            <a:t>8</a:t>
          </a:r>
          <a:endParaRPr lang="en-US" dirty="0"/>
        </a:p>
      </dgm:t>
    </dgm:pt>
    <dgm:pt modelId="{FA38FA98-01D5-4DD7-A087-F965D149EA5A}" type="parTrans" cxnId="{5B70E161-2BAA-4A8E-BB3E-362800DD488D}">
      <dgm:prSet/>
      <dgm:spPr/>
      <dgm:t>
        <a:bodyPr/>
        <a:lstStyle/>
        <a:p>
          <a:endParaRPr lang="en-US"/>
        </a:p>
      </dgm:t>
    </dgm:pt>
    <dgm:pt modelId="{758AB149-04F7-41C0-806E-2E1BB348933C}" type="sibTrans" cxnId="{5B70E161-2BAA-4A8E-BB3E-362800DD488D}">
      <dgm:prSet/>
      <dgm:spPr/>
      <dgm:t>
        <a:bodyPr/>
        <a:lstStyle/>
        <a:p>
          <a:endParaRPr lang="en-US"/>
        </a:p>
      </dgm:t>
    </dgm:pt>
    <dgm:pt modelId="{43460B16-0966-4ECE-890C-5020C378C0B9}">
      <dgm:prSet/>
      <dgm:spPr/>
      <dgm:t>
        <a:bodyPr/>
        <a:lstStyle/>
        <a:p>
          <a:r>
            <a:rPr lang="en-US" dirty="0" smtClean="0"/>
            <a:t>9</a:t>
          </a:r>
          <a:endParaRPr lang="en-US" dirty="0"/>
        </a:p>
      </dgm:t>
    </dgm:pt>
    <dgm:pt modelId="{C555C842-259C-40A0-BE58-C863C12628C1}" type="parTrans" cxnId="{E730B789-8FFE-4503-BDF7-3EA2C4F94C10}">
      <dgm:prSet/>
      <dgm:spPr/>
      <dgm:t>
        <a:bodyPr/>
        <a:lstStyle/>
        <a:p>
          <a:endParaRPr lang="en-US"/>
        </a:p>
      </dgm:t>
    </dgm:pt>
    <dgm:pt modelId="{F926BB03-06B1-4285-9F73-60C5FC6075DB}" type="sibTrans" cxnId="{E730B789-8FFE-4503-BDF7-3EA2C4F94C10}">
      <dgm:prSet/>
      <dgm:spPr/>
      <dgm:t>
        <a:bodyPr/>
        <a:lstStyle/>
        <a:p>
          <a:endParaRPr lang="en-US"/>
        </a:p>
      </dgm:t>
    </dgm:pt>
    <dgm:pt modelId="{7A03A96A-F417-4C20-9D97-8758EE079F80}">
      <dgm:prSet/>
      <dgm:spPr/>
      <dgm:t>
        <a:bodyPr/>
        <a:lstStyle/>
        <a:p>
          <a:r>
            <a:rPr lang="en-US" dirty="0" smtClean="0"/>
            <a:t>10</a:t>
          </a:r>
          <a:endParaRPr lang="en-US" dirty="0"/>
        </a:p>
      </dgm:t>
    </dgm:pt>
    <dgm:pt modelId="{68D34B4E-56FE-4E89-A874-D91CDB07388E}" type="parTrans" cxnId="{1CC7DC84-A6B6-4EE4-AFB5-B0D0C0D7039A}">
      <dgm:prSet/>
      <dgm:spPr/>
      <dgm:t>
        <a:bodyPr/>
        <a:lstStyle/>
        <a:p>
          <a:endParaRPr lang="en-US"/>
        </a:p>
      </dgm:t>
    </dgm:pt>
    <dgm:pt modelId="{554CD133-0082-4B0A-B621-9B59838FC1A4}" type="sibTrans" cxnId="{1CC7DC84-A6B6-4EE4-AFB5-B0D0C0D7039A}">
      <dgm:prSet/>
      <dgm:spPr/>
      <dgm:t>
        <a:bodyPr/>
        <a:lstStyle/>
        <a:p>
          <a:endParaRPr lang="en-US"/>
        </a:p>
      </dgm:t>
    </dgm:pt>
    <dgm:pt modelId="{47F27287-914D-4837-966F-63AA05C2EA85}">
      <dgm:prSet/>
      <dgm:spPr/>
      <dgm:t>
        <a:bodyPr/>
        <a:lstStyle/>
        <a:p>
          <a:r>
            <a:rPr lang="en-US" dirty="0" smtClean="0"/>
            <a:t>11</a:t>
          </a:r>
          <a:endParaRPr lang="en-US" dirty="0"/>
        </a:p>
      </dgm:t>
    </dgm:pt>
    <dgm:pt modelId="{83FB89CF-62C4-4086-A845-E7C9BFD8A5CF}" type="parTrans" cxnId="{E25334D1-D2A6-4F54-A8BB-23AA272C9970}">
      <dgm:prSet/>
      <dgm:spPr/>
      <dgm:t>
        <a:bodyPr/>
        <a:lstStyle/>
        <a:p>
          <a:endParaRPr lang="en-US"/>
        </a:p>
      </dgm:t>
    </dgm:pt>
    <dgm:pt modelId="{A992A866-AA98-4723-ACC1-B698D20B2BC5}" type="sibTrans" cxnId="{E25334D1-D2A6-4F54-A8BB-23AA272C9970}">
      <dgm:prSet/>
      <dgm:spPr/>
      <dgm:t>
        <a:bodyPr/>
        <a:lstStyle/>
        <a:p>
          <a:endParaRPr lang="en-US"/>
        </a:p>
      </dgm:t>
    </dgm:pt>
    <dgm:pt modelId="{91A17295-DC29-4867-90B7-D465FB67997F}" type="pres">
      <dgm:prSet presAssocID="{87B72EA1-A5FB-4744-B960-C6A209A6D52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E91B11C-504F-4582-A0A4-70FF36743FB1}" type="pres">
      <dgm:prSet presAssocID="{70929487-3B2C-4065-9716-CCE2669F7D2E}" presName="centerShape" presStyleLbl="node0" presStyleIdx="0" presStyleCnt="1" custScaleX="37435" custScaleY="37805"/>
      <dgm:spPr/>
      <dgm:t>
        <a:bodyPr/>
        <a:lstStyle/>
        <a:p>
          <a:endParaRPr lang="en-US"/>
        </a:p>
      </dgm:t>
    </dgm:pt>
    <dgm:pt modelId="{E3E436C7-1ECB-4E4A-BAEF-0903D45F4E47}" type="pres">
      <dgm:prSet presAssocID="{F2439733-5E21-44FE-9BC4-AFE2142AD5E2}" presName="parTrans" presStyleLbl="sibTrans2D1" presStyleIdx="0" presStyleCnt="12"/>
      <dgm:spPr>
        <a:prstGeom prst="sun">
          <a:avLst/>
        </a:prstGeom>
      </dgm:spPr>
      <dgm:t>
        <a:bodyPr/>
        <a:lstStyle/>
        <a:p>
          <a:endParaRPr lang="en-US"/>
        </a:p>
      </dgm:t>
    </dgm:pt>
    <dgm:pt modelId="{A4EC1BC9-A859-4926-892C-5694A4379DE7}" type="pres">
      <dgm:prSet presAssocID="{F2439733-5E21-44FE-9BC4-AFE2142AD5E2}" presName="connectorText" presStyleLbl="sibTrans2D1" presStyleIdx="0" presStyleCnt="12"/>
      <dgm:spPr/>
      <dgm:t>
        <a:bodyPr/>
        <a:lstStyle/>
        <a:p>
          <a:endParaRPr lang="en-US"/>
        </a:p>
      </dgm:t>
    </dgm:pt>
    <dgm:pt modelId="{16E9315E-5393-4AC9-980F-1503C6F75A54}" type="pres">
      <dgm:prSet presAssocID="{C961B283-3B2D-4110-8BED-9FC190682A91}" presName="node" presStyleLbl="node1" presStyleIdx="0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4066A5-DF5B-4BC8-AEBB-B0BD8446A47D}" type="pres">
      <dgm:prSet presAssocID="{64978F45-F00B-4098-AB7B-E9A432FF8AD7}" presName="parTrans" presStyleLbl="sibTrans2D1" presStyleIdx="1" presStyleCnt="12"/>
      <dgm:spPr>
        <a:prstGeom prst="sun">
          <a:avLst/>
        </a:prstGeom>
      </dgm:spPr>
      <dgm:t>
        <a:bodyPr/>
        <a:lstStyle/>
        <a:p>
          <a:endParaRPr lang="en-US"/>
        </a:p>
      </dgm:t>
    </dgm:pt>
    <dgm:pt modelId="{E39DA999-127F-45EF-91C8-7657368FF188}" type="pres">
      <dgm:prSet presAssocID="{64978F45-F00B-4098-AB7B-E9A432FF8AD7}" presName="connectorText" presStyleLbl="sibTrans2D1" presStyleIdx="1" presStyleCnt="12"/>
      <dgm:spPr/>
      <dgm:t>
        <a:bodyPr/>
        <a:lstStyle/>
        <a:p>
          <a:endParaRPr lang="en-US"/>
        </a:p>
      </dgm:t>
    </dgm:pt>
    <dgm:pt modelId="{CF88E9C5-5AAC-4FA5-8EBF-57C730908950}" type="pres">
      <dgm:prSet presAssocID="{FDC7366F-B310-402D-9882-276A784A1C56}" presName="node" presStyleLbl="node1" presStyleIdx="1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F74111-AD30-4FFF-990D-6D5399040A83}" type="pres">
      <dgm:prSet presAssocID="{76C2D951-18DE-41C3-B165-EBE01963F9AA}" presName="parTrans" presStyleLbl="sibTrans2D1" presStyleIdx="2" presStyleCnt="12"/>
      <dgm:spPr>
        <a:prstGeom prst="sun">
          <a:avLst/>
        </a:prstGeom>
      </dgm:spPr>
      <dgm:t>
        <a:bodyPr/>
        <a:lstStyle/>
        <a:p>
          <a:endParaRPr lang="en-US"/>
        </a:p>
      </dgm:t>
    </dgm:pt>
    <dgm:pt modelId="{E63404D3-2B02-4EE7-BA00-AC059979BFBA}" type="pres">
      <dgm:prSet presAssocID="{76C2D951-18DE-41C3-B165-EBE01963F9AA}" presName="connectorText" presStyleLbl="sibTrans2D1" presStyleIdx="2" presStyleCnt="12"/>
      <dgm:spPr/>
      <dgm:t>
        <a:bodyPr/>
        <a:lstStyle/>
        <a:p>
          <a:endParaRPr lang="en-US"/>
        </a:p>
      </dgm:t>
    </dgm:pt>
    <dgm:pt modelId="{56334D51-8CBD-4FB4-A972-DE3406AB268F}" type="pres">
      <dgm:prSet presAssocID="{FC50FA14-849D-4C05-806F-0EAD6E423634}" presName="node" presStyleLbl="node1" presStyleIdx="2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9A7047-3D7E-4DFE-A486-3012E8511B3C}" type="pres">
      <dgm:prSet presAssocID="{B381E98B-7C75-4CC2-9274-E470906020CD}" presName="parTrans" presStyleLbl="sibTrans2D1" presStyleIdx="3" presStyleCnt="12"/>
      <dgm:spPr>
        <a:prstGeom prst="sun">
          <a:avLst/>
        </a:prstGeom>
      </dgm:spPr>
      <dgm:t>
        <a:bodyPr/>
        <a:lstStyle/>
        <a:p>
          <a:endParaRPr lang="en-US"/>
        </a:p>
      </dgm:t>
    </dgm:pt>
    <dgm:pt modelId="{F22ADD78-2C0E-4A21-B345-19DC1A3CA96E}" type="pres">
      <dgm:prSet presAssocID="{B381E98B-7C75-4CC2-9274-E470906020CD}" presName="connectorText" presStyleLbl="sibTrans2D1" presStyleIdx="3" presStyleCnt="12"/>
      <dgm:spPr/>
      <dgm:t>
        <a:bodyPr/>
        <a:lstStyle/>
        <a:p>
          <a:endParaRPr lang="en-US"/>
        </a:p>
      </dgm:t>
    </dgm:pt>
    <dgm:pt modelId="{8AFB7DFD-09A0-489D-A2D5-93DFD781778A}" type="pres">
      <dgm:prSet presAssocID="{B1A9D82B-4B42-4AFC-9DB0-C99384E687C0}" presName="node" presStyleLbl="node1" presStyleIdx="3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B221D9-600C-4217-8DBB-BC462645D1B3}" type="pres">
      <dgm:prSet presAssocID="{025E61D5-E7D1-47C3-9AFC-BD49C0ACBB88}" presName="parTrans" presStyleLbl="sibTrans2D1" presStyleIdx="4" presStyleCnt="12"/>
      <dgm:spPr>
        <a:prstGeom prst="sun">
          <a:avLst/>
        </a:prstGeom>
      </dgm:spPr>
      <dgm:t>
        <a:bodyPr/>
        <a:lstStyle/>
        <a:p>
          <a:endParaRPr lang="en-US"/>
        </a:p>
      </dgm:t>
    </dgm:pt>
    <dgm:pt modelId="{B7024EA4-40B0-4D51-8DC7-8F16E4274778}" type="pres">
      <dgm:prSet presAssocID="{025E61D5-E7D1-47C3-9AFC-BD49C0ACBB88}" presName="connectorText" presStyleLbl="sibTrans2D1" presStyleIdx="4" presStyleCnt="12"/>
      <dgm:spPr/>
      <dgm:t>
        <a:bodyPr/>
        <a:lstStyle/>
        <a:p>
          <a:endParaRPr lang="en-US"/>
        </a:p>
      </dgm:t>
    </dgm:pt>
    <dgm:pt modelId="{E4601F79-66C5-4EE9-ACEE-282265246F06}" type="pres">
      <dgm:prSet presAssocID="{92662C65-9839-46DC-8A5A-09854D84F7B1}" presName="node" presStyleLbl="node1" presStyleIdx="4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50260E-7F92-40BD-AC5E-C6F4970FB1C6}" type="pres">
      <dgm:prSet presAssocID="{12CAFE7C-548E-44D2-9F37-631FAAB9DFE6}" presName="parTrans" presStyleLbl="sibTrans2D1" presStyleIdx="5" presStyleCnt="12"/>
      <dgm:spPr>
        <a:prstGeom prst="sun">
          <a:avLst/>
        </a:prstGeom>
      </dgm:spPr>
      <dgm:t>
        <a:bodyPr/>
        <a:lstStyle/>
        <a:p>
          <a:endParaRPr lang="en-US"/>
        </a:p>
      </dgm:t>
    </dgm:pt>
    <dgm:pt modelId="{CBEFD131-88F6-4C6F-9F52-04B67FF9A975}" type="pres">
      <dgm:prSet presAssocID="{12CAFE7C-548E-44D2-9F37-631FAAB9DFE6}" presName="connectorText" presStyleLbl="sibTrans2D1" presStyleIdx="5" presStyleCnt="12"/>
      <dgm:spPr/>
      <dgm:t>
        <a:bodyPr/>
        <a:lstStyle/>
        <a:p>
          <a:endParaRPr lang="en-US"/>
        </a:p>
      </dgm:t>
    </dgm:pt>
    <dgm:pt modelId="{6662E11B-1246-46B9-89D4-4D4166C126C3}" type="pres">
      <dgm:prSet presAssocID="{F777FC6E-82C9-47F0-97D5-103D9E7261C9}" presName="node" presStyleLbl="node1" presStyleIdx="5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29F462-EFC3-4E6D-BE2A-3511969830B8}" type="pres">
      <dgm:prSet presAssocID="{CA2B54E8-3209-4BDA-86D0-346FB0050747}" presName="parTrans" presStyleLbl="sibTrans2D1" presStyleIdx="6" presStyleCnt="12"/>
      <dgm:spPr>
        <a:prstGeom prst="sun">
          <a:avLst/>
        </a:prstGeom>
      </dgm:spPr>
      <dgm:t>
        <a:bodyPr/>
        <a:lstStyle/>
        <a:p>
          <a:endParaRPr lang="en-US"/>
        </a:p>
      </dgm:t>
    </dgm:pt>
    <dgm:pt modelId="{019A0B73-B433-4F03-869A-EA0D4ECA9C46}" type="pres">
      <dgm:prSet presAssocID="{CA2B54E8-3209-4BDA-86D0-346FB0050747}" presName="connectorText" presStyleLbl="sibTrans2D1" presStyleIdx="6" presStyleCnt="12"/>
      <dgm:spPr/>
      <dgm:t>
        <a:bodyPr/>
        <a:lstStyle/>
        <a:p>
          <a:endParaRPr lang="en-US"/>
        </a:p>
      </dgm:t>
    </dgm:pt>
    <dgm:pt modelId="{1F997063-FA34-41AF-A93E-092E56364F57}" type="pres">
      <dgm:prSet presAssocID="{1EE3C6B0-1DA6-4F75-8DF7-A34FA0504B19}" presName="node" presStyleLbl="node1" presStyleIdx="6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B1F346-3239-4F8B-8D72-29913C8E1839}" type="pres">
      <dgm:prSet presAssocID="{FE69B146-B1B5-49B3-8021-B7471A86EB70}" presName="parTrans" presStyleLbl="sibTrans2D1" presStyleIdx="7" presStyleCnt="12"/>
      <dgm:spPr>
        <a:prstGeom prst="sun">
          <a:avLst/>
        </a:prstGeom>
      </dgm:spPr>
      <dgm:t>
        <a:bodyPr/>
        <a:lstStyle/>
        <a:p>
          <a:endParaRPr lang="en-US"/>
        </a:p>
      </dgm:t>
    </dgm:pt>
    <dgm:pt modelId="{73C5922C-4057-477A-8AAA-459FF99C564B}" type="pres">
      <dgm:prSet presAssocID="{FE69B146-B1B5-49B3-8021-B7471A86EB70}" presName="connectorText" presStyleLbl="sibTrans2D1" presStyleIdx="7" presStyleCnt="12"/>
      <dgm:spPr/>
      <dgm:t>
        <a:bodyPr/>
        <a:lstStyle/>
        <a:p>
          <a:endParaRPr lang="en-US"/>
        </a:p>
      </dgm:t>
    </dgm:pt>
    <dgm:pt modelId="{03C0C0C3-0306-4F63-9ED5-2ADE7AF068EA}" type="pres">
      <dgm:prSet presAssocID="{46E98E07-B810-4089-864A-1458108C1503}" presName="node" presStyleLbl="node1" presStyleIdx="7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87F60A-8D24-4D77-9F54-F43DD382B155}" type="pres">
      <dgm:prSet presAssocID="{FA38FA98-01D5-4DD7-A087-F965D149EA5A}" presName="parTrans" presStyleLbl="sibTrans2D1" presStyleIdx="8" presStyleCnt="12"/>
      <dgm:spPr>
        <a:prstGeom prst="sun">
          <a:avLst/>
        </a:prstGeom>
      </dgm:spPr>
      <dgm:t>
        <a:bodyPr/>
        <a:lstStyle/>
        <a:p>
          <a:endParaRPr lang="en-US"/>
        </a:p>
      </dgm:t>
    </dgm:pt>
    <dgm:pt modelId="{0F4BB2B8-0B0F-4662-BA29-2A0B9FDE0182}" type="pres">
      <dgm:prSet presAssocID="{FA38FA98-01D5-4DD7-A087-F965D149EA5A}" presName="connectorText" presStyleLbl="sibTrans2D1" presStyleIdx="8" presStyleCnt="12"/>
      <dgm:spPr/>
      <dgm:t>
        <a:bodyPr/>
        <a:lstStyle/>
        <a:p>
          <a:endParaRPr lang="en-US"/>
        </a:p>
      </dgm:t>
    </dgm:pt>
    <dgm:pt modelId="{C1905A7D-A82B-4A0E-97F1-9E60C157221D}" type="pres">
      <dgm:prSet presAssocID="{CF68CAF6-3D31-4591-AE7C-4EABD94E6035}" presName="node" presStyleLbl="node1" presStyleIdx="8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1CBE02-C9A5-4F17-A5F2-B9157111C9BE}" type="pres">
      <dgm:prSet presAssocID="{C555C842-259C-40A0-BE58-C863C12628C1}" presName="parTrans" presStyleLbl="sibTrans2D1" presStyleIdx="9" presStyleCnt="12"/>
      <dgm:spPr>
        <a:prstGeom prst="sun">
          <a:avLst/>
        </a:prstGeom>
      </dgm:spPr>
      <dgm:t>
        <a:bodyPr/>
        <a:lstStyle/>
        <a:p>
          <a:endParaRPr lang="en-US"/>
        </a:p>
      </dgm:t>
    </dgm:pt>
    <dgm:pt modelId="{36F00845-FFDA-4137-8BD4-258B11DD70BF}" type="pres">
      <dgm:prSet presAssocID="{C555C842-259C-40A0-BE58-C863C12628C1}" presName="connectorText" presStyleLbl="sibTrans2D1" presStyleIdx="9" presStyleCnt="12"/>
      <dgm:spPr/>
      <dgm:t>
        <a:bodyPr/>
        <a:lstStyle/>
        <a:p>
          <a:endParaRPr lang="en-US"/>
        </a:p>
      </dgm:t>
    </dgm:pt>
    <dgm:pt modelId="{3ED4C700-4A0D-4BDC-A1FD-94DFD390AD35}" type="pres">
      <dgm:prSet presAssocID="{43460B16-0966-4ECE-890C-5020C378C0B9}" presName="node" presStyleLbl="node1" presStyleIdx="9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7B8D86-D2B7-466B-B030-EC7D5258CA6A}" type="pres">
      <dgm:prSet presAssocID="{68D34B4E-56FE-4E89-A874-D91CDB07388E}" presName="parTrans" presStyleLbl="sibTrans2D1" presStyleIdx="10" presStyleCnt="12"/>
      <dgm:spPr>
        <a:prstGeom prst="sun">
          <a:avLst/>
        </a:prstGeom>
      </dgm:spPr>
      <dgm:t>
        <a:bodyPr/>
        <a:lstStyle/>
        <a:p>
          <a:endParaRPr lang="en-US"/>
        </a:p>
      </dgm:t>
    </dgm:pt>
    <dgm:pt modelId="{03AA7F73-7ECD-4963-9819-89FAD23CC375}" type="pres">
      <dgm:prSet presAssocID="{68D34B4E-56FE-4E89-A874-D91CDB07388E}" presName="connectorText" presStyleLbl="sibTrans2D1" presStyleIdx="10" presStyleCnt="12"/>
      <dgm:spPr/>
      <dgm:t>
        <a:bodyPr/>
        <a:lstStyle/>
        <a:p>
          <a:endParaRPr lang="en-US"/>
        </a:p>
      </dgm:t>
    </dgm:pt>
    <dgm:pt modelId="{740D2EEC-1FB4-4EF6-91BA-D8701C024435}" type="pres">
      <dgm:prSet presAssocID="{7A03A96A-F417-4C20-9D97-8758EE079F80}" presName="node" presStyleLbl="node1" presStyleIdx="10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3EBCB1-B606-45EB-8CDA-52F2DE601032}" type="pres">
      <dgm:prSet presAssocID="{83FB89CF-62C4-4086-A845-E7C9BFD8A5CF}" presName="parTrans" presStyleLbl="sibTrans2D1" presStyleIdx="11" presStyleCnt="12"/>
      <dgm:spPr>
        <a:prstGeom prst="sun">
          <a:avLst/>
        </a:prstGeom>
      </dgm:spPr>
      <dgm:t>
        <a:bodyPr/>
        <a:lstStyle/>
        <a:p>
          <a:endParaRPr lang="en-US"/>
        </a:p>
      </dgm:t>
    </dgm:pt>
    <dgm:pt modelId="{3CB19322-39A9-4CDD-AB85-BD6204FB8C9B}" type="pres">
      <dgm:prSet presAssocID="{83FB89CF-62C4-4086-A845-E7C9BFD8A5CF}" presName="connectorText" presStyleLbl="sibTrans2D1" presStyleIdx="11" presStyleCnt="12"/>
      <dgm:spPr/>
      <dgm:t>
        <a:bodyPr/>
        <a:lstStyle/>
        <a:p>
          <a:endParaRPr lang="en-US"/>
        </a:p>
      </dgm:t>
    </dgm:pt>
    <dgm:pt modelId="{0A992A32-6D4E-4F93-9DDC-166C3D6250C5}" type="pres">
      <dgm:prSet presAssocID="{47F27287-914D-4837-966F-63AA05C2EA85}" presName="node" presStyleLbl="node1" presStyleIdx="11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DDEA3EC-CD08-4387-8B0D-E11301EA4782}" type="presOf" srcId="{CA2B54E8-3209-4BDA-86D0-346FB0050747}" destId="{BD29F462-EFC3-4E6D-BE2A-3511969830B8}" srcOrd="0" destOrd="0" presId="urn:microsoft.com/office/officeart/2005/8/layout/radial5"/>
    <dgm:cxn modelId="{A8B9191C-A3CF-4AEA-B3DE-D477674D93EE}" type="presOf" srcId="{B381E98B-7C75-4CC2-9274-E470906020CD}" destId="{029A7047-3D7E-4DFE-A486-3012E8511B3C}" srcOrd="0" destOrd="0" presId="urn:microsoft.com/office/officeart/2005/8/layout/radial5"/>
    <dgm:cxn modelId="{5B70E161-2BAA-4A8E-BB3E-362800DD488D}" srcId="{70929487-3B2C-4065-9716-CCE2669F7D2E}" destId="{CF68CAF6-3D31-4591-AE7C-4EABD94E6035}" srcOrd="8" destOrd="0" parTransId="{FA38FA98-01D5-4DD7-A087-F965D149EA5A}" sibTransId="{758AB149-04F7-41C0-806E-2E1BB348933C}"/>
    <dgm:cxn modelId="{F365B6B0-05D9-4C32-A689-E06EEC08EFF2}" type="presOf" srcId="{F2439733-5E21-44FE-9BC4-AFE2142AD5E2}" destId="{E3E436C7-1ECB-4E4A-BAEF-0903D45F4E47}" srcOrd="0" destOrd="0" presId="urn:microsoft.com/office/officeart/2005/8/layout/radial5"/>
    <dgm:cxn modelId="{7A2A73FF-7AE4-47E5-A0A1-59ACEF643509}" type="presOf" srcId="{43460B16-0966-4ECE-890C-5020C378C0B9}" destId="{3ED4C700-4A0D-4BDC-A1FD-94DFD390AD35}" srcOrd="0" destOrd="0" presId="urn:microsoft.com/office/officeart/2005/8/layout/radial5"/>
    <dgm:cxn modelId="{530962E4-1AF5-459C-87EB-9761004EEEB3}" srcId="{70929487-3B2C-4065-9716-CCE2669F7D2E}" destId="{F777FC6E-82C9-47F0-97D5-103D9E7261C9}" srcOrd="5" destOrd="0" parTransId="{12CAFE7C-548E-44D2-9F37-631FAAB9DFE6}" sibTransId="{B507FF14-F637-4708-978E-276990C6FCE4}"/>
    <dgm:cxn modelId="{F2D20E74-2AA3-4EF1-ACA9-26139E22EFB6}" type="presOf" srcId="{76C2D951-18DE-41C3-B165-EBE01963F9AA}" destId="{E63404D3-2B02-4EE7-BA00-AC059979BFBA}" srcOrd="1" destOrd="0" presId="urn:microsoft.com/office/officeart/2005/8/layout/radial5"/>
    <dgm:cxn modelId="{862053CE-71B9-4946-AD13-408B9F7F4E23}" type="presOf" srcId="{025E61D5-E7D1-47C3-9AFC-BD49C0ACBB88}" destId="{B7024EA4-40B0-4D51-8DC7-8F16E4274778}" srcOrd="1" destOrd="0" presId="urn:microsoft.com/office/officeart/2005/8/layout/radial5"/>
    <dgm:cxn modelId="{CF38DA89-D0BB-4D1A-BEF1-9F308AB1E0C1}" type="presOf" srcId="{F2439733-5E21-44FE-9BC4-AFE2142AD5E2}" destId="{A4EC1BC9-A859-4926-892C-5694A4379DE7}" srcOrd="1" destOrd="0" presId="urn:microsoft.com/office/officeart/2005/8/layout/radial5"/>
    <dgm:cxn modelId="{31F0AE12-797A-466E-9467-79822CF48296}" type="presOf" srcId="{7A03A96A-F417-4C20-9D97-8758EE079F80}" destId="{740D2EEC-1FB4-4EF6-91BA-D8701C024435}" srcOrd="0" destOrd="0" presId="urn:microsoft.com/office/officeart/2005/8/layout/radial5"/>
    <dgm:cxn modelId="{9B004605-D715-4CE7-AE75-559CE51007E1}" type="presOf" srcId="{025E61D5-E7D1-47C3-9AFC-BD49C0ACBB88}" destId="{CBB221D9-600C-4217-8DBB-BC462645D1B3}" srcOrd="0" destOrd="0" presId="urn:microsoft.com/office/officeart/2005/8/layout/radial5"/>
    <dgm:cxn modelId="{BB97F559-3AEC-40E7-AA33-A0D8C20049F0}" type="presOf" srcId="{FC50FA14-849D-4C05-806F-0EAD6E423634}" destId="{56334D51-8CBD-4FB4-A972-DE3406AB268F}" srcOrd="0" destOrd="0" presId="urn:microsoft.com/office/officeart/2005/8/layout/radial5"/>
    <dgm:cxn modelId="{9CD442EB-EA44-4CD9-9E51-803FF4295BC0}" type="presOf" srcId="{76C2D951-18DE-41C3-B165-EBE01963F9AA}" destId="{10F74111-AD30-4FFF-990D-6D5399040A83}" srcOrd="0" destOrd="0" presId="urn:microsoft.com/office/officeart/2005/8/layout/radial5"/>
    <dgm:cxn modelId="{ECD0736F-60F7-487F-AE90-9C550EFA9806}" type="presOf" srcId="{92662C65-9839-46DC-8A5A-09854D84F7B1}" destId="{E4601F79-66C5-4EE9-ACEE-282265246F06}" srcOrd="0" destOrd="0" presId="urn:microsoft.com/office/officeart/2005/8/layout/radial5"/>
    <dgm:cxn modelId="{93FBDD7A-5855-4FF1-9C34-0F1DBB297895}" type="presOf" srcId="{47F27287-914D-4837-966F-63AA05C2EA85}" destId="{0A992A32-6D4E-4F93-9DDC-166C3D6250C5}" srcOrd="0" destOrd="0" presId="urn:microsoft.com/office/officeart/2005/8/layout/radial5"/>
    <dgm:cxn modelId="{0FF66F09-8012-4CB1-B6AE-E4C3A9D28C75}" type="presOf" srcId="{70929487-3B2C-4065-9716-CCE2669F7D2E}" destId="{7E91B11C-504F-4582-A0A4-70FF36743FB1}" srcOrd="0" destOrd="0" presId="urn:microsoft.com/office/officeart/2005/8/layout/radial5"/>
    <dgm:cxn modelId="{038CC981-80F3-4DB1-A4A5-C793DDFAED90}" type="presOf" srcId="{83FB89CF-62C4-4086-A845-E7C9BFD8A5CF}" destId="{3CB19322-39A9-4CDD-AB85-BD6204FB8C9B}" srcOrd="1" destOrd="0" presId="urn:microsoft.com/office/officeart/2005/8/layout/radial5"/>
    <dgm:cxn modelId="{583F0905-2E40-4B98-9FB0-D0519C0061D2}" srcId="{87B72EA1-A5FB-4744-B960-C6A209A6D520}" destId="{70929487-3B2C-4065-9716-CCE2669F7D2E}" srcOrd="0" destOrd="0" parTransId="{B4F73D20-11F7-417F-A261-13926BF62390}" sibTransId="{0E87C29B-933D-48B8-8B34-BD781CD8F837}"/>
    <dgm:cxn modelId="{6DE631A8-EF71-4BB3-A221-717194279451}" type="presOf" srcId="{83FB89CF-62C4-4086-A845-E7C9BFD8A5CF}" destId="{073EBCB1-B606-45EB-8CDA-52F2DE601032}" srcOrd="0" destOrd="0" presId="urn:microsoft.com/office/officeart/2005/8/layout/radial5"/>
    <dgm:cxn modelId="{5DE5E42B-77A2-4F8F-8CA5-2A62D8008F8C}" type="presOf" srcId="{C961B283-3B2D-4110-8BED-9FC190682A91}" destId="{16E9315E-5393-4AC9-980F-1503C6F75A54}" srcOrd="0" destOrd="0" presId="urn:microsoft.com/office/officeart/2005/8/layout/radial5"/>
    <dgm:cxn modelId="{E730B789-8FFE-4503-BDF7-3EA2C4F94C10}" srcId="{70929487-3B2C-4065-9716-CCE2669F7D2E}" destId="{43460B16-0966-4ECE-890C-5020C378C0B9}" srcOrd="9" destOrd="0" parTransId="{C555C842-259C-40A0-BE58-C863C12628C1}" sibTransId="{F926BB03-06B1-4285-9F73-60C5FC6075DB}"/>
    <dgm:cxn modelId="{808FE1D6-8D6D-4217-B18D-C9D5281667EF}" type="presOf" srcId="{F777FC6E-82C9-47F0-97D5-103D9E7261C9}" destId="{6662E11B-1246-46B9-89D4-4D4166C126C3}" srcOrd="0" destOrd="0" presId="urn:microsoft.com/office/officeart/2005/8/layout/radial5"/>
    <dgm:cxn modelId="{CA08165C-19DF-4296-9178-2A3190B4C65E}" type="presOf" srcId="{46E98E07-B810-4089-864A-1458108C1503}" destId="{03C0C0C3-0306-4F63-9ED5-2ADE7AF068EA}" srcOrd="0" destOrd="0" presId="urn:microsoft.com/office/officeart/2005/8/layout/radial5"/>
    <dgm:cxn modelId="{7754E200-1850-4A97-817A-38AD2F53C24E}" srcId="{70929487-3B2C-4065-9716-CCE2669F7D2E}" destId="{B1A9D82B-4B42-4AFC-9DB0-C99384E687C0}" srcOrd="3" destOrd="0" parTransId="{B381E98B-7C75-4CC2-9274-E470906020CD}" sibTransId="{BFE5EE81-7B37-4C3B-B0B0-8C6F6317F887}"/>
    <dgm:cxn modelId="{91C643FC-88D7-4C44-B136-10201817889B}" type="presOf" srcId="{64978F45-F00B-4098-AB7B-E9A432FF8AD7}" destId="{E39DA999-127F-45EF-91C8-7657368FF188}" srcOrd="1" destOrd="0" presId="urn:microsoft.com/office/officeart/2005/8/layout/radial5"/>
    <dgm:cxn modelId="{E1D1BEC5-18E3-44F3-A25D-725FF2B18BCC}" type="presOf" srcId="{64978F45-F00B-4098-AB7B-E9A432FF8AD7}" destId="{D74066A5-DF5B-4BC8-AEBB-B0BD8446A47D}" srcOrd="0" destOrd="0" presId="urn:microsoft.com/office/officeart/2005/8/layout/radial5"/>
    <dgm:cxn modelId="{80F39377-BA0A-4FD4-B151-272594175E11}" srcId="{70929487-3B2C-4065-9716-CCE2669F7D2E}" destId="{FC50FA14-849D-4C05-806F-0EAD6E423634}" srcOrd="2" destOrd="0" parTransId="{76C2D951-18DE-41C3-B165-EBE01963F9AA}" sibTransId="{15BA3D3D-6625-4A54-BD14-40D4CDF5846D}"/>
    <dgm:cxn modelId="{2A2BF36D-6B3B-4AAF-9934-E06AE7F892AB}" type="presOf" srcId="{12CAFE7C-548E-44D2-9F37-631FAAB9DFE6}" destId="{CBEFD131-88F6-4C6F-9F52-04B67FF9A975}" srcOrd="1" destOrd="0" presId="urn:microsoft.com/office/officeart/2005/8/layout/radial5"/>
    <dgm:cxn modelId="{1CA69E2C-D1D7-4927-B0C0-4380D446A7E4}" type="presOf" srcId="{C555C842-259C-40A0-BE58-C863C12628C1}" destId="{36F00845-FFDA-4137-8BD4-258B11DD70BF}" srcOrd="1" destOrd="0" presId="urn:microsoft.com/office/officeart/2005/8/layout/radial5"/>
    <dgm:cxn modelId="{9E60056F-E20F-495E-B919-38CDCCEDA4BA}" type="presOf" srcId="{FDC7366F-B310-402D-9882-276A784A1C56}" destId="{CF88E9C5-5AAC-4FA5-8EBF-57C730908950}" srcOrd="0" destOrd="0" presId="urn:microsoft.com/office/officeart/2005/8/layout/radial5"/>
    <dgm:cxn modelId="{E25334D1-D2A6-4F54-A8BB-23AA272C9970}" srcId="{70929487-3B2C-4065-9716-CCE2669F7D2E}" destId="{47F27287-914D-4837-966F-63AA05C2EA85}" srcOrd="11" destOrd="0" parTransId="{83FB89CF-62C4-4086-A845-E7C9BFD8A5CF}" sibTransId="{A992A866-AA98-4723-ACC1-B698D20B2BC5}"/>
    <dgm:cxn modelId="{B0CC3237-8EC1-4C98-8362-3B59AC3B5687}" type="presOf" srcId="{C555C842-259C-40A0-BE58-C863C12628C1}" destId="{C11CBE02-C9A5-4F17-A5F2-B9157111C9BE}" srcOrd="0" destOrd="0" presId="urn:microsoft.com/office/officeart/2005/8/layout/radial5"/>
    <dgm:cxn modelId="{128D56D3-D0DE-42A5-838C-1B6255E70FFD}" type="presOf" srcId="{68D34B4E-56FE-4E89-A874-D91CDB07388E}" destId="{03AA7F73-7ECD-4963-9819-89FAD23CC375}" srcOrd="1" destOrd="0" presId="urn:microsoft.com/office/officeart/2005/8/layout/radial5"/>
    <dgm:cxn modelId="{70722B23-8F4B-4F1B-A05C-D777E471557D}" srcId="{70929487-3B2C-4065-9716-CCE2669F7D2E}" destId="{1EE3C6B0-1DA6-4F75-8DF7-A34FA0504B19}" srcOrd="6" destOrd="0" parTransId="{CA2B54E8-3209-4BDA-86D0-346FB0050747}" sibTransId="{A02C535F-0673-446C-B633-50120153FCBC}"/>
    <dgm:cxn modelId="{5966D5CD-C885-4B24-808F-EE31E7E847C5}" type="presOf" srcId="{FA38FA98-01D5-4DD7-A087-F965D149EA5A}" destId="{0F4BB2B8-0B0F-4662-BA29-2A0B9FDE0182}" srcOrd="1" destOrd="0" presId="urn:microsoft.com/office/officeart/2005/8/layout/radial5"/>
    <dgm:cxn modelId="{9C76B653-2ABC-482D-837F-43AE7C45077E}" type="presOf" srcId="{CA2B54E8-3209-4BDA-86D0-346FB0050747}" destId="{019A0B73-B433-4F03-869A-EA0D4ECA9C46}" srcOrd="1" destOrd="0" presId="urn:microsoft.com/office/officeart/2005/8/layout/radial5"/>
    <dgm:cxn modelId="{EF9AF16F-B1F1-4CD3-B0DD-DDDB323B401B}" srcId="{70929487-3B2C-4065-9716-CCE2669F7D2E}" destId="{92662C65-9839-46DC-8A5A-09854D84F7B1}" srcOrd="4" destOrd="0" parTransId="{025E61D5-E7D1-47C3-9AFC-BD49C0ACBB88}" sibTransId="{02CA64D4-4C55-482E-B79D-7EAE33C69786}"/>
    <dgm:cxn modelId="{BF44D039-6546-4848-A646-42FEE3B50747}" type="presOf" srcId="{FA38FA98-01D5-4DD7-A087-F965D149EA5A}" destId="{8E87F60A-8D24-4D77-9F54-F43DD382B155}" srcOrd="0" destOrd="0" presId="urn:microsoft.com/office/officeart/2005/8/layout/radial5"/>
    <dgm:cxn modelId="{FDC057F4-30ED-4BDD-B3D7-1400361B73E7}" srcId="{70929487-3B2C-4065-9716-CCE2669F7D2E}" destId="{46E98E07-B810-4089-864A-1458108C1503}" srcOrd="7" destOrd="0" parTransId="{FE69B146-B1B5-49B3-8021-B7471A86EB70}" sibTransId="{421CF9A1-81DA-496A-8447-0555C1DA42B9}"/>
    <dgm:cxn modelId="{09C4FB23-D3C9-4B8E-8DC9-5FA723A05E55}" type="presOf" srcId="{87B72EA1-A5FB-4744-B960-C6A209A6D520}" destId="{91A17295-DC29-4867-90B7-D465FB67997F}" srcOrd="0" destOrd="0" presId="urn:microsoft.com/office/officeart/2005/8/layout/radial5"/>
    <dgm:cxn modelId="{1CC7DC84-A6B6-4EE4-AFB5-B0D0C0D7039A}" srcId="{70929487-3B2C-4065-9716-CCE2669F7D2E}" destId="{7A03A96A-F417-4C20-9D97-8758EE079F80}" srcOrd="10" destOrd="0" parTransId="{68D34B4E-56FE-4E89-A874-D91CDB07388E}" sibTransId="{554CD133-0082-4B0A-B621-9B59838FC1A4}"/>
    <dgm:cxn modelId="{2194EB08-9BE8-4563-8E37-2C7A5940BDD7}" type="presOf" srcId="{B1A9D82B-4B42-4AFC-9DB0-C99384E687C0}" destId="{8AFB7DFD-09A0-489D-A2D5-93DFD781778A}" srcOrd="0" destOrd="0" presId="urn:microsoft.com/office/officeart/2005/8/layout/radial5"/>
    <dgm:cxn modelId="{7D7E92CD-3BC3-406E-86F3-E9E089F0CEEE}" type="presOf" srcId="{CF68CAF6-3D31-4591-AE7C-4EABD94E6035}" destId="{C1905A7D-A82B-4A0E-97F1-9E60C157221D}" srcOrd="0" destOrd="0" presId="urn:microsoft.com/office/officeart/2005/8/layout/radial5"/>
    <dgm:cxn modelId="{8003980C-CA36-44C1-BFCD-6033FA1D38D7}" srcId="{70929487-3B2C-4065-9716-CCE2669F7D2E}" destId="{FDC7366F-B310-402D-9882-276A784A1C56}" srcOrd="1" destOrd="0" parTransId="{64978F45-F00B-4098-AB7B-E9A432FF8AD7}" sibTransId="{4E96D3B5-2593-4A24-84FD-D9BD1A6AB362}"/>
    <dgm:cxn modelId="{FDED67F0-068E-40E1-928A-B0E5086EF7BA}" type="presOf" srcId="{FE69B146-B1B5-49B3-8021-B7471A86EB70}" destId="{73C5922C-4057-477A-8AAA-459FF99C564B}" srcOrd="1" destOrd="0" presId="urn:microsoft.com/office/officeart/2005/8/layout/radial5"/>
    <dgm:cxn modelId="{02311A72-C5EE-44CE-A954-897901F775E8}" type="presOf" srcId="{12CAFE7C-548E-44D2-9F37-631FAAB9DFE6}" destId="{6950260E-7F92-40BD-AC5E-C6F4970FB1C6}" srcOrd="0" destOrd="0" presId="urn:microsoft.com/office/officeart/2005/8/layout/radial5"/>
    <dgm:cxn modelId="{7C89A9D6-EEEB-4132-B260-E6E6D549E36D}" type="presOf" srcId="{B381E98B-7C75-4CC2-9274-E470906020CD}" destId="{F22ADD78-2C0E-4A21-B345-19DC1A3CA96E}" srcOrd="1" destOrd="0" presId="urn:microsoft.com/office/officeart/2005/8/layout/radial5"/>
    <dgm:cxn modelId="{B5028D14-9289-4E2F-9904-1B4548DCE317}" type="presOf" srcId="{68D34B4E-56FE-4E89-A874-D91CDB07388E}" destId="{607B8D86-D2B7-466B-B030-EC7D5258CA6A}" srcOrd="0" destOrd="0" presId="urn:microsoft.com/office/officeart/2005/8/layout/radial5"/>
    <dgm:cxn modelId="{0EE31405-D00E-4858-BC1E-7C62E61C0076}" type="presOf" srcId="{1EE3C6B0-1DA6-4F75-8DF7-A34FA0504B19}" destId="{1F997063-FA34-41AF-A93E-092E56364F57}" srcOrd="0" destOrd="0" presId="urn:microsoft.com/office/officeart/2005/8/layout/radial5"/>
    <dgm:cxn modelId="{CDFB04E3-A971-45A3-B17A-1BE70FD3609A}" srcId="{70929487-3B2C-4065-9716-CCE2669F7D2E}" destId="{C961B283-3B2D-4110-8BED-9FC190682A91}" srcOrd="0" destOrd="0" parTransId="{F2439733-5E21-44FE-9BC4-AFE2142AD5E2}" sibTransId="{7A496D6E-C833-4C3D-A15C-1385255A6A9A}"/>
    <dgm:cxn modelId="{94098891-0106-49E3-A9D9-56225AB69E4F}" type="presOf" srcId="{FE69B146-B1B5-49B3-8021-B7471A86EB70}" destId="{11B1F346-3239-4F8B-8D72-29913C8E1839}" srcOrd="0" destOrd="0" presId="urn:microsoft.com/office/officeart/2005/8/layout/radial5"/>
    <dgm:cxn modelId="{1460CE66-DD34-431D-8AA4-365597D4CB37}" type="presParOf" srcId="{91A17295-DC29-4867-90B7-D465FB67997F}" destId="{7E91B11C-504F-4582-A0A4-70FF36743FB1}" srcOrd="0" destOrd="0" presId="urn:microsoft.com/office/officeart/2005/8/layout/radial5"/>
    <dgm:cxn modelId="{FA1B3AA0-1426-4962-910C-D212DCCEE9A0}" type="presParOf" srcId="{91A17295-DC29-4867-90B7-D465FB67997F}" destId="{E3E436C7-1ECB-4E4A-BAEF-0903D45F4E47}" srcOrd="1" destOrd="0" presId="urn:microsoft.com/office/officeart/2005/8/layout/radial5"/>
    <dgm:cxn modelId="{3A3A0B77-4768-437E-BB25-143E110B812C}" type="presParOf" srcId="{E3E436C7-1ECB-4E4A-BAEF-0903D45F4E47}" destId="{A4EC1BC9-A859-4926-892C-5694A4379DE7}" srcOrd="0" destOrd="0" presId="urn:microsoft.com/office/officeart/2005/8/layout/radial5"/>
    <dgm:cxn modelId="{B5D441B7-1E15-4DF1-BABF-CB3335683630}" type="presParOf" srcId="{91A17295-DC29-4867-90B7-D465FB67997F}" destId="{16E9315E-5393-4AC9-980F-1503C6F75A54}" srcOrd="2" destOrd="0" presId="urn:microsoft.com/office/officeart/2005/8/layout/radial5"/>
    <dgm:cxn modelId="{2A341D3E-2521-4112-9C35-1C03B330190A}" type="presParOf" srcId="{91A17295-DC29-4867-90B7-D465FB67997F}" destId="{D74066A5-DF5B-4BC8-AEBB-B0BD8446A47D}" srcOrd="3" destOrd="0" presId="urn:microsoft.com/office/officeart/2005/8/layout/radial5"/>
    <dgm:cxn modelId="{03BB547A-2BF5-4528-9A43-EA789C234441}" type="presParOf" srcId="{D74066A5-DF5B-4BC8-AEBB-B0BD8446A47D}" destId="{E39DA999-127F-45EF-91C8-7657368FF188}" srcOrd="0" destOrd="0" presId="urn:microsoft.com/office/officeart/2005/8/layout/radial5"/>
    <dgm:cxn modelId="{140B54BA-8223-4D0D-B084-F032ADCC294D}" type="presParOf" srcId="{91A17295-DC29-4867-90B7-D465FB67997F}" destId="{CF88E9C5-5AAC-4FA5-8EBF-57C730908950}" srcOrd="4" destOrd="0" presId="urn:microsoft.com/office/officeart/2005/8/layout/radial5"/>
    <dgm:cxn modelId="{0622F857-C483-4174-91C7-35ED102EA268}" type="presParOf" srcId="{91A17295-DC29-4867-90B7-D465FB67997F}" destId="{10F74111-AD30-4FFF-990D-6D5399040A83}" srcOrd="5" destOrd="0" presId="urn:microsoft.com/office/officeart/2005/8/layout/radial5"/>
    <dgm:cxn modelId="{CA7034ED-2CBB-441C-9087-0DB2CC44A00F}" type="presParOf" srcId="{10F74111-AD30-4FFF-990D-6D5399040A83}" destId="{E63404D3-2B02-4EE7-BA00-AC059979BFBA}" srcOrd="0" destOrd="0" presId="urn:microsoft.com/office/officeart/2005/8/layout/radial5"/>
    <dgm:cxn modelId="{224369E9-481D-4B23-8B3D-361F902CD582}" type="presParOf" srcId="{91A17295-DC29-4867-90B7-D465FB67997F}" destId="{56334D51-8CBD-4FB4-A972-DE3406AB268F}" srcOrd="6" destOrd="0" presId="urn:microsoft.com/office/officeart/2005/8/layout/radial5"/>
    <dgm:cxn modelId="{4FA6987D-F3C0-4F29-B2E0-9E5E46896D2C}" type="presParOf" srcId="{91A17295-DC29-4867-90B7-D465FB67997F}" destId="{029A7047-3D7E-4DFE-A486-3012E8511B3C}" srcOrd="7" destOrd="0" presId="urn:microsoft.com/office/officeart/2005/8/layout/radial5"/>
    <dgm:cxn modelId="{ACC5DCF9-7F89-49BB-A661-46543AD94EB2}" type="presParOf" srcId="{029A7047-3D7E-4DFE-A486-3012E8511B3C}" destId="{F22ADD78-2C0E-4A21-B345-19DC1A3CA96E}" srcOrd="0" destOrd="0" presId="urn:microsoft.com/office/officeart/2005/8/layout/radial5"/>
    <dgm:cxn modelId="{0715ACAC-379D-4F47-B3E0-07267B07B4F1}" type="presParOf" srcId="{91A17295-DC29-4867-90B7-D465FB67997F}" destId="{8AFB7DFD-09A0-489D-A2D5-93DFD781778A}" srcOrd="8" destOrd="0" presId="urn:microsoft.com/office/officeart/2005/8/layout/radial5"/>
    <dgm:cxn modelId="{FC8A011E-308A-4577-811A-4E0FA407D11E}" type="presParOf" srcId="{91A17295-DC29-4867-90B7-D465FB67997F}" destId="{CBB221D9-600C-4217-8DBB-BC462645D1B3}" srcOrd="9" destOrd="0" presId="urn:microsoft.com/office/officeart/2005/8/layout/radial5"/>
    <dgm:cxn modelId="{1B41109C-9EB3-468B-9F74-C315B72AE103}" type="presParOf" srcId="{CBB221D9-600C-4217-8DBB-BC462645D1B3}" destId="{B7024EA4-40B0-4D51-8DC7-8F16E4274778}" srcOrd="0" destOrd="0" presId="urn:microsoft.com/office/officeart/2005/8/layout/radial5"/>
    <dgm:cxn modelId="{99F145EF-36A2-487D-8291-34ED2A04FD32}" type="presParOf" srcId="{91A17295-DC29-4867-90B7-D465FB67997F}" destId="{E4601F79-66C5-4EE9-ACEE-282265246F06}" srcOrd="10" destOrd="0" presId="urn:microsoft.com/office/officeart/2005/8/layout/radial5"/>
    <dgm:cxn modelId="{6790D691-915E-4AE7-A693-4D45B4185761}" type="presParOf" srcId="{91A17295-DC29-4867-90B7-D465FB67997F}" destId="{6950260E-7F92-40BD-AC5E-C6F4970FB1C6}" srcOrd="11" destOrd="0" presId="urn:microsoft.com/office/officeart/2005/8/layout/radial5"/>
    <dgm:cxn modelId="{0B42D0C5-7C6C-45E7-A4FD-8F455ABC262C}" type="presParOf" srcId="{6950260E-7F92-40BD-AC5E-C6F4970FB1C6}" destId="{CBEFD131-88F6-4C6F-9F52-04B67FF9A975}" srcOrd="0" destOrd="0" presId="urn:microsoft.com/office/officeart/2005/8/layout/radial5"/>
    <dgm:cxn modelId="{2A70BD88-274C-4BA5-85AC-A04645AD19E2}" type="presParOf" srcId="{91A17295-DC29-4867-90B7-D465FB67997F}" destId="{6662E11B-1246-46B9-89D4-4D4166C126C3}" srcOrd="12" destOrd="0" presId="urn:microsoft.com/office/officeart/2005/8/layout/radial5"/>
    <dgm:cxn modelId="{84A6ECDD-AC9B-430E-9FDF-D97560185D8F}" type="presParOf" srcId="{91A17295-DC29-4867-90B7-D465FB67997F}" destId="{BD29F462-EFC3-4E6D-BE2A-3511969830B8}" srcOrd="13" destOrd="0" presId="urn:microsoft.com/office/officeart/2005/8/layout/radial5"/>
    <dgm:cxn modelId="{8C79E972-BC1F-44A1-90F9-21DD5979B285}" type="presParOf" srcId="{BD29F462-EFC3-4E6D-BE2A-3511969830B8}" destId="{019A0B73-B433-4F03-869A-EA0D4ECA9C46}" srcOrd="0" destOrd="0" presId="urn:microsoft.com/office/officeart/2005/8/layout/radial5"/>
    <dgm:cxn modelId="{1129DCC6-07A5-47CD-AC62-F86906479E4D}" type="presParOf" srcId="{91A17295-DC29-4867-90B7-D465FB67997F}" destId="{1F997063-FA34-41AF-A93E-092E56364F57}" srcOrd="14" destOrd="0" presId="urn:microsoft.com/office/officeart/2005/8/layout/radial5"/>
    <dgm:cxn modelId="{6CF60DE3-AB0D-4BEF-BE64-596D1F6735C6}" type="presParOf" srcId="{91A17295-DC29-4867-90B7-D465FB67997F}" destId="{11B1F346-3239-4F8B-8D72-29913C8E1839}" srcOrd="15" destOrd="0" presId="urn:microsoft.com/office/officeart/2005/8/layout/radial5"/>
    <dgm:cxn modelId="{FC240405-A019-4E61-B081-ED67BF3C3C58}" type="presParOf" srcId="{11B1F346-3239-4F8B-8D72-29913C8E1839}" destId="{73C5922C-4057-477A-8AAA-459FF99C564B}" srcOrd="0" destOrd="0" presId="urn:microsoft.com/office/officeart/2005/8/layout/radial5"/>
    <dgm:cxn modelId="{D866E739-E2CA-4E12-9804-FC5B4D7CF783}" type="presParOf" srcId="{91A17295-DC29-4867-90B7-D465FB67997F}" destId="{03C0C0C3-0306-4F63-9ED5-2ADE7AF068EA}" srcOrd="16" destOrd="0" presId="urn:microsoft.com/office/officeart/2005/8/layout/radial5"/>
    <dgm:cxn modelId="{5018F4E5-8827-4DD9-A017-64751DD0EFCE}" type="presParOf" srcId="{91A17295-DC29-4867-90B7-D465FB67997F}" destId="{8E87F60A-8D24-4D77-9F54-F43DD382B155}" srcOrd="17" destOrd="0" presId="urn:microsoft.com/office/officeart/2005/8/layout/radial5"/>
    <dgm:cxn modelId="{46502561-7EB6-4F40-AA97-2AC7CE901FB2}" type="presParOf" srcId="{8E87F60A-8D24-4D77-9F54-F43DD382B155}" destId="{0F4BB2B8-0B0F-4662-BA29-2A0B9FDE0182}" srcOrd="0" destOrd="0" presId="urn:microsoft.com/office/officeart/2005/8/layout/radial5"/>
    <dgm:cxn modelId="{7D2B07A5-0D36-48C3-87C7-02319CFDB6D0}" type="presParOf" srcId="{91A17295-DC29-4867-90B7-D465FB67997F}" destId="{C1905A7D-A82B-4A0E-97F1-9E60C157221D}" srcOrd="18" destOrd="0" presId="urn:microsoft.com/office/officeart/2005/8/layout/radial5"/>
    <dgm:cxn modelId="{A43AC74B-20CE-43AC-9E32-3893ACC341BC}" type="presParOf" srcId="{91A17295-DC29-4867-90B7-D465FB67997F}" destId="{C11CBE02-C9A5-4F17-A5F2-B9157111C9BE}" srcOrd="19" destOrd="0" presId="urn:microsoft.com/office/officeart/2005/8/layout/radial5"/>
    <dgm:cxn modelId="{71BCF28A-1760-42D8-BE78-80D365290AA5}" type="presParOf" srcId="{C11CBE02-C9A5-4F17-A5F2-B9157111C9BE}" destId="{36F00845-FFDA-4137-8BD4-258B11DD70BF}" srcOrd="0" destOrd="0" presId="urn:microsoft.com/office/officeart/2005/8/layout/radial5"/>
    <dgm:cxn modelId="{D455865D-925A-4742-BA26-40076EFDE690}" type="presParOf" srcId="{91A17295-DC29-4867-90B7-D465FB67997F}" destId="{3ED4C700-4A0D-4BDC-A1FD-94DFD390AD35}" srcOrd="20" destOrd="0" presId="urn:microsoft.com/office/officeart/2005/8/layout/radial5"/>
    <dgm:cxn modelId="{76C41D3B-1229-4E81-99C9-5DEE72F2D6CC}" type="presParOf" srcId="{91A17295-DC29-4867-90B7-D465FB67997F}" destId="{607B8D86-D2B7-466B-B030-EC7D5258CA6A}" srcOrd="21" destOrd="0" presId="urn:microsoft.com/office/officeart/2005/8/layout/radial5"/>
    <dgm:cxn modelId="{1A7D6878-788C-42FF-8210-58E1706D6FA4}" type="presParOf" srcId="{607B8D86-D2B7-466B-B030-EC7D5258CA6A}" destId="{03AA7F73-7ECD-4963-9819-89FAD23CC375}" srcOrd="0" destOrd="0" presId="urn:microsoft.com/office/officeart/2005/8/layout/radial5"/>
    <dgm:cxn modelId="{3A5317EA-7119-48A0-A511-0CF575848827}" type="presParOf" srcId="{91A17295-DC29-4867-90B7-D465FB67997F}" destId="{740D2EEC-1FB4-4EF6-91BA-D8701C024435}" srcOrd="22" destOrd="0" presId="urn:microsoft.com/office/officeart/2005/8/layout/radial5"/>
    <dgm:cxn modelId="{681E0F4D-1347-4336-9AA4-4DFEEC0EC351}" type="presParOf" srcId="{91A17295-DC29-4867-90B7-D465FB67997F}" destId="{073EBCB1-B606-45EB-8CDA-52F2DE601032}" srcOrd="23" destOrd="0" presId="urn:microsoft.com/office/officeart/2005/8/layout/radial5"/>
    <dgm:cxn modelId="{B244E623-2027-4289-92F2-B91B01694BB1}" type="presParOf" srcId="{073EBCB1-B606-45EB-8CDA-52F2DE601032}" destId="{3CB19322-39A9-4CDD-AB85-BD6204FB8C9B}" srcOrd="0" destOrd="0" presId="urn:microsoft.com/office/officeart/2005/8/layout/radial5"/>
    <dgm:cxn modelId="{325EA4AB-DF31-4E72-A835-6AF6A8E40573}" type="presParOf" srcId="{91A17295-DC29-4867-90B7-D465FB67997F}" destId="{0A992A32-6D4E-4F93-9DDC-166C3D6250C5}" srcOrd="2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428B74-3835-48F2-B37E-57936E2317CE}">
      <dsp:nvSpPr>
        <dsp:cNvPr id="0" name=""/>
        <dsp:cNvSpPr/>
      </dsp:nvSpPr>
      <dsp:spPr>
        <a:xfrm>
          <a:off x="0" y="0"/>
          <a:ext cx="3406588" cy="3406588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D76B31D-FABF-44CD-8389-3C49D25D8D29}">
      <dsp:nvSpPr>
        <dsp:cNvPr id="0" name=""/>
        <dsp:cNvSpPr/>
      </dsp:nvSpPr>
      <dsp:spPr>
        <a:xfrm>
          <a:off x="1703294" y="0"/>
          <a:ext cx="6424706" cy="340658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b="1" kern="1200" cap="none" spc="0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rPr>
            <a:t>Learning Outcomes</a:t>
          </a:r>
          <a:endParaRPr lang="en-US" sz="5400" b="1" kern="1200" cap="none" spc="0" dirty="0">
            <a:ln w="6600">
              <a:solidFill>
                <a:schemeClr val="accent2"/>
              </a:solidFill>
              <a:prstDash val="solid"/>
            </a:ln>
            <a:solidFill>
              <a:srgbClr val="FFFFFF"/>
            </a:solidFill>
            <a:effectLst>
              <a:outerShdw dist="38100" dir="2700000" algn="tl" rotWithShape="0">
                <a:schemeClr val="accent2"/>
              </a:outerShdw>
            </a:effectLst>
          </a:endParaRPr>
        </a:p>
      </dsp:txBody>
      <dsp:txXfrm>
        <a:off x="1703294" y="0"/>
        <a:ext cx="6424706" cy="1618129"/>
      </dsp:txXfrm>
    </dsp:sp>
    <dsp:sp modelId="{B5B40579-D951-443D-AF8E-EFD681BE9302}">
      <dsp:nvSpPr>
        <dsp:cNvPr id="0" name=""/>
        <dsp:cNvSpPr/>
      </dsp:nvSpPr>
      <dsp:spPr>
        <a:xfrm>
          <a:off x="894229" y="1618129"/>
          <a:ext cx="1618129" cy="1618129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61FF2C5-C7B5-46B1-8597-B7B17C083130}">
      <dsp:nvSpPr>
        <dsp:cNvPr id="0" name=""/>
        <dsp:cNvSpPr/>
      </dsp:nvSpPr>
      <dsp:spPr>
        <a:xfrm>
          <a:off x="1703294" y="1618129"/>
          <a:ext cx="6424706" cy="1618129"/>
        </a:xfrm>
        <a:prstGeom prst="rect">
          <a:avLst/>
        </a:prstGeom>
        <a:solidFill>
          <a:srgbClr val="FFFF00"/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b="1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By the end of  the lesson,</a:t>
          </a:r>
        </a:p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b="1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students  will be able</a:t>
          </a:r>
          <a:endParaRPr lang="en-US" sz="3900" b="1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1703294" y="1618129"/>
        <a:ext cx="6424706" cy="16181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A08573-685E-4C91-8F6B-0EEA4A4B94F1}">
      <dsp:nvSpPr>
        <dsp:cNvPr id="0" name=""/>
        <dsp:cNvSpPr/>
      </dsp:nvSpPr>
      <dsp:spPr>
        <a:xfrm>
          <a:off x="1851653" y="1067346"/>
          <a:ext cx="497813" cy="525716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1924556" y="1144335"/>
        <a:ext cx="352007" cy="371738"/>
      </dsp:txXfrm>
    </dsp:sp>
    <dsp:sp modelId="{9463419D-BA34-486D-9AA4-BF7E1B7F3C81}">
      <dsp:nvSpPr>
        <dsp:cNvPr id="0" name=""/>
        <dsp:cNvSpPr/>
      </dsp:nvSpPr>
      <dsp:spPr>
        <a:xfrm>
          <a:off x="1933908" y="159039"/>
          <a:ext cx="333304" cy="333304"/>
        </a:xfrm>
        <a:prstGeom prst="ellipse">
          <a:avLst/>
        </a:prstGeom>
        <a:solidFill>
          <a:schemeClr val="accent4">
            <a:alpha val="50000"/>
            <a:hueOff val="866308"/>
            <a:satOff val="-3997"/>
            <a:lumOff val="147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12</a:t>
          </a:r>
          <a:endParaRPr lang="en-US" sz="1400" kern="1200" dirty="0"/>
        </a:p>
      </dsp:txBody>
      <dsp:txXfrm>
        <a:off x="1982719" y="207850"/>
        <a:ext cx="235682" cy="235682"/>
      </dsp:txXfrm>
    </dsp:sp>
    <dsp:sp modelId="{19849C61-A79D-4886-AF79-573E04448282}">
      <dsp:nvSpPr>
        <dsp:cNvPr id="0" name=""/>
        <dsp:cNvSpPr/>
      </dsp:nvSpPr>
      <dsp:spPr>
        <a:xfrm>
          <a:off x="2436164" y="293618"/>
          <a:ext cx="333304" cy="333304"/>
        </a:xfrm>
        <a:prstGeom prst="ellipse">
          <a:avLst/>
        </a:prstGeom>
        <a:solidFill>
          <a:schemeClr val="accent4">
            <a:alpha val="50000"/>
            <a:hueOff val="1732615"/>
            <a:satOff val="-7995"/>
            <a:lumOff val="294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1</a:t>
          </a:r>
          <a:endParaRPr lang="en-US" sz="1400" kern="1200" dirty="0"/>
        </a:p>
      </dsp:txBody>
      <dsp:txXfrm>
        <a:off x="2484975" y="342429"/>
        <a:ext cx="235682" cy="235682"/>
      </dsp:txXfrm>
    </dsp:sp>
    <dsp:sp modelId="{AC8454C1-01B0-4501-B668-B7356179DAC3}">
      <dsp:nvSpPr>
        <dsp:cNvPr id="0" name=""/>
        <dsp:cNvSpPr/>
      </dsp:nvSpPr>
      <dsp:spPr>
        <a:xfrm>
          <a:off x="2803841" y="661296"/>
          <a:ext cx="333304" cy="333304"/>
        </a:xfrm>
        <a:prstGeom prst="ellipse">
          <a:avLst/>
        </a:prstGeom>
        <a:solidFill>
          <a:schemeClr val="accent4">
            <a:alpha val="50000"/>
            <a:hueOff val="2598923"/>
            <a:satOff val="-11992"/>
            <a:lumOff val="441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2</a:t>
          </a:r>
          <a:endParaRPr lang="en-US" sz="1400" kern="1200" dirty="0"/>
        </a:p>
      </dsp:txBody>
      <dsp:txXfrm>
        <a:off x="2852652" y="710107"/>
        <a:ext cx="235682" cy="235682"/>
      </dsp:txXfrm>
    </dsp:sp>
    <dsp:sp modelId="{A388E809-B9F3-477A-B0A3-2CB36B534D82}">
      <dsp:nvSpPr>
        <dsp:cNvPr id="0" name=""/>
        <dsp:cNvSpPr/>
      </dsp:nvSpPr>
      <dsp:spPr>
        <a:xfrm>
          <a:off x="2938421" y="1163552"/>
          <a:ext cx="333304" cy="333304"/>
        </a:xfrm>
        <a:prstGeom prst="ellipse">
          <a:avLst/>
        </a:prstGeom>
        <a:solidFill>
          <a:schemeClr val="accent4">
            <a:alpha val="50000"/>
            <a:hueOff val="3465231"/>
            <a:satOff val="-15989"/>
            <a:lumOff val="588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3</a:t>
          </a:r>
          <a:endParaRPr lang="en-US" sz="1400" kern="1200" dirty="0"/>
        </a:p>
      </dsp:txBody>
      <dsp:txXfrm>
        <a:off x="2987232" y="1212363"/>
        <a:ext cx="235682" cy="235682"/>
      </dsp:txXfrm>
    </dsp:sp>
    <dsp:sp modelId="{93C82C02-1ECD-489F-9190-380F53C88887}">
      <dsp:nvSpPr>
        <dsp:cNvPr id="0" name=""/>
        <dsp:cNvSpPr/>
      </dsp:nvSpPr>
      <dsp:spPr>
        <a:xfrm>
          <a:off x="2803841" y="1665809"/>
          <a:ext cx="333304" cy="333304"/>
        </a:xfrm>
        <a:prstGeom prst="ellipse">
          <a:avLst/>
        </a:prstGeom>
        <a:solidFill>
          <a:schemeClr val="accent4">
            <a:alpha val="50000"/>
            <a:hueOff val="4331538"/>
            <a:satOff val="-19987"/>
            <a:lumOff val="73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4</a:t>
          </a:r>
          <a:endParaRPr lang="en-US" sz="1400" kern="1200" dirty="0"/>
        </a:p>
      </dsp:txBody>
      <dsp:txXfrm>
        <a:off x="2852652" y="1714620"/>
        <a:ext cx="235682" cy="235682"/>
      </dsp:txXfrm>
    </dsp:sp>
    <dsp:sp modelId="{3D8968A6-68BD-4592-B08B-D1D387116933}">
      <dsp:nvSpPr>
        <dsp:cNvPr id="0" name=""/>
        <dsp:cNvSpPr/>
      </dsp:nvSpPr>
      <dsp:spPr>
        <a:xfrm>
          <a:off x="2436164" y="2033486"/>
          <a:ext cx="333304" cy="333304"/>
        </a:xfrm>
        <a:prstGeom prst="ellipse">
          <a:avLst/>
        </a:prstGeom>
        <a:solidFill>
          <a:schemeClr val="accent4">
            <a:alpha val="50000"/>
            <a:hueOff val="5197846"/>
            <a:satOff val="-23984"/>
            <a:lumOff val="883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5</a:t>
          </a:r>
          <a:endParaRPr lang="en-US" sz="1400" kern="1200" dirty="0"/>
        </a:p>
      </dsp:txBody>
      <dsp:txXfrm>
        <a:off x="2484975" y="2082297"/>
        <a:ext cx="235682" cy="235682"/>
      </dsp:txXfrm>
    </dsp:sp>
    <dsp:sp modelId="{74E53C02-62AF-44DF-B514-CE3C82B2E9E0}">
      <dsp:nvSpPr>
        <dsp:cNvPr id="0" name=""/>
        <dsp:cNvSpPr/>
      </dsp:nvSpPr>
      <dsp:spPr>
        <a:xfrm>
          <a:off x="1933908" y="2168065"/>
          <a:ext cx="333304" cy="333304"/>
        </a:xfrm>
        <a:prstGeom prst="ellipse">
          <a:avLst/>
        </a:prstGeom>
        <a:solidFill>
          <a:schemeClr val="accent4">
            <a:alpha val="50000"/>
            <a:hueOff val="6064154"/>
            <a:satOff val="-27981"/>
            <a:lumOff val="103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6</a:t>
          </a:r>
          <a:endParaRPr lang="en-US" sz="1400" kern="1200" dirty="0"/>
        </a:p>
      </dsp:txBody>
      <dsp:txXfrm>
        <a:off x="1982719" y="2216876"/>
        <a:ext cx="235682" cy="235682"/>
      </dsp:txXfrm>
    </dsp:sp>
    <dsp:sp modelId="{FA1455FF-6237-4F81-865F-3A284DB965C1}">
      <dsp:nvSpPr>
        <dsp:cNvPr id="0" name=""/>
        <dsp:cNvSpPr/>
      </dsp:nvSpPr>
      <dsp:spPr>
        <a:xfrm>
          <a:off x="1431651" y="2033486"/>
          <a:ext cx="333304" cy="333304"/>
        </a:xfrm>
        <a:prstGeom prst="ellipse">
          <a:avLst/>
        </a:prstGeom>
        <a:solidFill>
          <a:schemeClr val="accent4">
            <a:alpha val="50000"/>
            <a:hueOff val="6930461"/>
            <a:satOff val="-31979"/>
            <a:lumOff val="1177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7</a:t>
          </a:r>
          <a:endParaRPr lang="en-US" sz="1400" kern="1200" dirty="0"/>
        </a:p>
      </dsp:txBody>
      <dsp:txXfrm>
        <a:off x="1480462" y="2082297"/>
        <a:ext cx="235682" cy="235682"/>
      </dsp:txXfrm>
    </dsp:sp>
    <dsp:sp modelId="{CC20921C-E9ED-4BB3-A684-FF855D400CDC}">
      <dsp:nvSpPr>
        <dsp:cNvPr id="0" name=""/>
        <dsp:cNvSpPr/>
      </dsp:nvSpPr>
      <dsp:spPr>
        <a:xfrm>
          <a:off x="1063974" y="1665809"/>
          <a:ext cx="333304" cy="333304"/>
        </a:xfrm>
        <a:prstGeom prst="ellipse">
          <a:avLst/>
        </a:prstGeom>
        <a:solidFill>
          <a:schemeClr val="accent4">
            <a:alpha val="50000"/>
            <a:hueOff val="7796769"/>
            <a:satOff val="-35976"/>
            <a:lumOff val="1324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8</a:t>
          </a:r>
          <a:endParaRPr lang="en-US" sz="1400" kern="1200" dirty="0"/>
        </a:p>
      </dsp:txBody>
      <dsp:txXfrm>
        <a:off x="1112785" y="1714620"/>
        <a:ext cx="235682" cy="235682"/>
      </dsp:txXfrm>
    </dsp:sp>
    <dsp:sp modelId="{55DD5A95-3F25-43BE-90E9-8D5F0C21AA39}">
      <dsp:nvSpPr>
        <dsp:cNvPr id="0" name=""/>
        <dsp:cNvSpPr/>
      </dsp:nvSpPr>
      <dsp:spPr>
        <a:xfrm>
          <a:off x="929395" y="1163552"/>
          <a:ext cx="333304" cy="333304"/>
        </a:xfrm>
        <a:prstGeom prst="ellipse">
          <a:avLst/>
        </a:prstGeom>
        <a:solidFill>
          <a:schemeClr val="accent4">
            <a:alpha val="50000"/>
            <a:hueOff val="8663077"/>
            <a:satOff val="-39973"/>
            <a:lumOff val="1471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9</a:t>
          </a:r>
          <a:endParaRPr lang="en-US" sz="1400" kern="1200" dirty="0"/>
        </a:p>
      </dsp:txBody>
      <dsp:txXfrm>
        <a:off x="978206" y="1212363"/>
        <a:ext cx="235682" cy="235682"/>
      </dsp:txXfrm>
    </dsp:sp>
    <dsp:sp modelId="{84A6C55C-FD60-4CB9-B133-7185433AB202}">
      <dsp:nvSpPr>
        <dsp:cNvPr id="0" name=""/>
        <dsp:cNvSpPr/>
      </dsp:nvSpPr>
      <dsp:spPr>
        <a:xfrm>
          <a:off x="1063974" y="661296"/>
          <a:ext cx="333304" cy="333304"/>
        </a:xfrm>
        <a:prstGeom prst="ellipse">
          <a:avLst/>
        </a:prstGeom>
        <a:solidFill>
          <a:schemeClr val="accent4">
            <a:alpha val="50000"/>
            <a:hueOff val="9529384"/>
            <a:satOff val="-43971"/>
            <a:lumOff val="1618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10</a:t>
          </a:r>
          <a:endParaRPr lang="en-US" sz="1400" kern="1200" dirty="0"/>
        </a:p>
      </dsp:txBody>
      <dsp:txXfrm>
        <a:off x="1112785" y="710107"/>
        <a:ext cx="235682" cy="235682"/>
      </dsp:txXfrm>
    </dsp:sp>
    <dsp:sp modelId="{47876D6B-EDD8-498C-B963-4510B53E3857}">
      <dsp:nvSpPr>
        <dsp:cNvPr id="0" name=""/>
        <dsp:cNvSpPr/>
      </dsp:nvSpPr>
      <dsp:spPr>
        <a:xfrm>
          <a:off x="1431651" y="293618"/>
          <a:ext cx="333304" cy="333304"/>
        </a:xfrm>
        <a:prstGeom prst="ellipse">
          <a:avLst/>
        </a:prstGeom>
        <a:solidFill>
          <a:schemeClr val="accent4">
            <a:alpha val="50000"/>
            <a:hueOff val="10395692"/>
            <a:satOff val="-47968"/>
            <a:lumOff val="176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11</a:t>
          </a:r>
          <a:endParaRPr lang="en-US" sz="1400" kern="1200" dirty="0"/>
        </a:p>
      </dsp:txBody>
      <dsp:txXfrm>
        <a:off x="1480462" y="342429"/>
        <a:ext cx="235682" cy="2356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91B11C-504F-4582-A0A4-70FF36743FB1}">
      <dsp:nvSpPr>
        <dsp:cNvPr id="0" name=""/>
        <dsp:cNvSpPr/>
      </dsp:nvSpPr>
      <dsp:spPr>
        <a:xfrm>
          <a:off x="1974235" y="1362085"/>
          <a:ext cx="264935" cy="2675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013034" y="1401267"/>
        <a:ext cx="187337" cy="189189"/>
      </dsp:txXfrm>
    </dsp:sp>
    <dsp:sp modelId="{E3E436C7-1ECB-4E4A-BAEF-0903D45F4E47}">
      <dsp:nvSpPr>
        <dsp:cNvPr id="0" name=""/>
        <dsp:cNvSpPr/>
      </dsp:nvSpPr>
      <dsp:spPr>
        <a:xfrm rot="16200000">
          <a:off x="1877651" y="822564"/>
          <a:ext cx="458103" cy="240624"/>
        </a:xfrm>
        <a:prstGeom prst="su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1913745" y="906783"/>
        <a:ext cx="385916" cy="144374"/>
      </dsp:txXfrm>
    </dsp:sp>
    <dsp:sp modelId="{16E9315E-5393-4AC9-980F-1503C6F75A54}">
      <dsp:nvSpPr>
        <dsp:cNvPr id="0" name=""/>
        <dsp:cNvSpPr/>
      </dsp:nvSpPr>
      <dsp:spPr>
        <a:xfrm>
          <a:off x="1859000" y="2334"/>
          <a:ext cx="495404" cy="49540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12</a:t>
          </a:r>
          <a:endParaRPr lang="en-US" sz="2100" kern="1200" dirty="0"/>
        </a:p>
      </dsp:txBody>
      <dsp:txXfrm>
        <a:off x="1931550" y="74884"/>
        <a:ext cx="350304" cy="350304"/>
      </dsp:txXfrm>
    </dsp:sp>
    <dsp:sp modelId="{D74066A5-DF5B-4BC8-AEBB-B0BD8446A47D}">
      <dsp:nvSpPr>
        <dsp:cNvPr id="0" name=""/>
        <dsp:cNvSpPr/>
      </dsp:nvSpPr>
      <dsp:spPr>
        <a:xfrm rot="18000000">
          <a:off x="2153970" y="896798"/>
          <a:ext cx="458278" cy="240624"/>
        </a:xfrm>
        <a:prstGeom prst="su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2172017" y="976181"/>
        <a:ext cx="386091" cy="144374"/>
      </dsp:txXfrm>
    </dsp:sp>
    <dsp:sp modelId="{CF88E9C5-5AAC-4FA5-8EBF-57C730908950}">
      <dsp:nvSpPr>
        <dsp:cNvPr id="0" name=""/>
        <dsp:cNvSpPr/>
      </dsp:nvSpPr>
      <dsp:spPr>
        <a:xfrm>
          <a:off x="2481913" y="169243"/>
          <a:ext cx="495404" cy="49540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1</a:t>
          </a:r>
          <a:endParaRPr lang="en-US" sz="2100" kern="1200" dirty="0"/>
        </a:p>
      </dsp:txBody>
      <dsp:txXfrm>
        <a:off x="2554463" y="241793"/>
        <a:ext cx="350304" cy="350304"/>
      </dsp:txXfrm>
    </dsp:sp>
    <dsp:sp modelId="{10F74111-AD30-4FFF-990D-6D5399040A83}">
      <dsp:nvSpPr>
        <dsp:cNvPr id="0" name=""/>
        <dsp:cNvSpPr/>
      </dsp:nvSpPr>
      <dsp:spPr>
        <a:xfrm rot="19800000">
          <a:off x="2355849" y="1099310"/>
          <a:ext cx="458625" cy="240624"/>
        </a:xfrm>
        <a:prstGeom prst="su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2360685" y="1165482"/>
        <a:ext cx="386438" cy="144374"/>
      </dsp:txXfrm>
    </dsp:sp>
    <dsp:sp modelId="{56334D51-8CBD-4FB4-A972-DE3406AB268F}">
      <dsp:nvSpPr>
        <dsp:cNvPr id="0" name=""/>
        <dsp:cNvSpPr/>
      </dsp:nvSpPr>
      <dsp:spPr>
        <a:xfrm>
          <a:off x="2937916" y="625247"/>
          <a:ext cx="495404" cy="49540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2</a:t>
          </a:r>
          <a:endParaRPr lang="en-US" sz="2100" kern="1200" dirty="0"/>
        </a:p>
      </dsp:txBody>
      <dsp:txXfrm>
        <a:off x="3010466" y="697797"/>
        <a:ext cx="350304" cy="350304"/>
      </dsp:txXfrm>
    </dsp:sp>
    <dsp:sp modelId="{029A7047-3D7E-4DFE-A486-3012E8511B3C}">
      <dsp:nvSpPr>
        <dsp:cNvPr id="0" name=""/>
        <dsp:cNvSpPr/>
      </dsp:nvSpPr>
      <dsp:spPr>
        <a:xfrm>
          <a:off x="2429614" y="1375549"/>
          <a:ext cx="458797" cy="240624"/>
        </a:xfrm>
        <a:prstGeom prst="su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2429614" y="1423674"/>
        <a:ext cx="386610" cy="144374"/>
      </dsp:txXfrm>
    </dsp:sp>
    <dsp:sp modelId="{8AFB7DFD-09A0-489D-A2D5-93DFD781778A}">
      <dsp:nvSpPr>
        <dsp:cNvPr id="0" name=""/>
        <dsp:cNvSpPr/>
      </dsp:nvSpPr>
      <dsp:spPr>
        <a:xfrm>
          <a:off x="3104825" y="1248159"/>
          <a:ext cx="495404" cy="49540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3</a:t>
          </a:r>
          <a:endParaRPr lang="en-US" sz="2100" kern="1200" dirty="0"/>
        </a:p>
      </dsp:txBody>
      <dsp:txXfrm>
        <a:off x="3177375" y="1320709"/>
        <a:ext cx="350304" cy="350304"/>
      </dsp:txXfrm>
    </dsp:sp>
    <dsp:sp modelId="{CBB221D9-600C-4217-8DBB-BC462645D1B3}">
      <dsp:nvSpPr>
        <dsp:cNvPr id="0" name=""/>
        <dsp:cNvSpPr/>
      </dsp:nvSpPr>
      <dsp:spPr>
        <a:xfrm rot="1800000">
          <a:off x="2355849" y="1651788"/>
          <a:ext cx="458625" cy="240624"/>
        </a:xfrm>
        <a:prstGeom prst="su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2360685" y="1681866"/>
        <a:ext cx="386438" cy="144374"/>
      </dsp:txXfrm>
    </dsp:sp>
    <dsp:sp modelId="{E4601F79-66C5-4EE9-ACEE-282265246F06}">
      <dsp:nvSpPr>
        <dsp:cNvPr id="0" name=""/>
        <dsp:cNvSpPr/>
      </dsp:nvSpPr>
      <dsp:spPr>
        <a:xfrm>
          <a:off x="2937916" y="1871072"/>
          <a:ext cx="495404" cy="495404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4</a:t>
          </a:r>
          <a:endParaRPr lang="en-US" sz="2100" kern="1200" dirty="0"/>
        </a:p>
      </dsp:txBody>
      <dsp:txXfrm>
        <a:off x="3010466" y="1943622"/>
        <a:ext cx="350304" cy="350304"/>
      </dsp:txXfrm>
    </dsp:sp>
    <dsp:sp modelId="{6950260E-7F92-40BD-AC5E-C6F4970FB1C6}">
      <dsp:nvSpPr>
        <dsp:cNvPr id="0" name=""/>
        <dsp:cNvSpPr/>
      </dsp:nvSpPr>
      <dsp:spPr>
        <a:xfrm rot="3600000">
          <a:off x="2153970" y="1854300"/>
          <a:ext cx="458278" cy="240624"/>
        </a:xfrm>
        <a:prstGeom prst="su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2172017" y="1871167"/>
        <a:ext cx="386091" cy="144374"/>
      </dsp:txXfrm>
    </dsp:sp>
    <dsp:sp modelId="{6662E11B-1246-46B9-89D4-4D4166C126C3}">
      <dsp:nvSpPr>
        <dsp:cNvPr id="0" name=""/>
        <dsp:cNvSpPr/>
      </dsp:nvSpPr>
      <dsp:spPr>
        <a:xfrm>
          <a:off x="2481913" y="2327075"/>
          <a:ext cx="495404" cy="49540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5</a:t>
          </a:r>
          <a:endParaRPr lang="en-US" sz="2100" kern="1200" dirty="0"/>
        </a:p>
      </dsp:txBody>
      <dsp:txXfrm>
        <a:off x="2554463" y="2399625"/>
        <a:ext cx="350304" cy="350304"/>
      </dsp:txXfrm>
    </dsp:sp>
    <dsp:sp modelId="{BD29F462-EFC3-4E6D-BE2A-3511969830B8}">
      <dsp:nvSpPr>
        <dsp:cNvPr id="0" name=""/>
        <dsp:cNvSpPr/>
      </dsp:nvSpPr>
      <dsp:spPr>
        <a:xfrm rot="5400000">
          <a:off x="1877651" y="1928534"/>
          <a:ext cx="458103" cy="240624"/>
        </a:xfrm>
        <a:prstGeom prst="su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1913745" y="1940566"/>
        <a:ext cx="385916" cy="144374"/>
      </dsp:txXfrm>
    </dsp:sp>
    <dsp:sp modelId="{1F997063-FA34-41AF-A93E-092E56364F57}">
      <dsp:nvSpPr>
        <dsp:cNvPr id="0" name=""/>
        <dsp:cNvSpPr/>
      </dsp:nvSpPr>
      <dsp:spPr>
        <a:xfrm>
          <a:off x="1859000" y="2493984"/>
          <a:ext cx="495404" cy="49540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6</a:t>
          </a:r>
          <a:endParaRPr lang="en-US" sz="2100" kern="1200" dirty="0"/>
        </a:p>
      </dsp:txBody>
      <dsp:txXfrm>
        <a:off x="1931550" y="2566534"/>
        <a:ext cx="350304" cy="350304"/>
      </dsp:txXfrm>
    </dsp:sp>
    <dsp:sp modelId="{11B1F346-3239-4F8B-8D72-29913C8E1839}">
      <dsp:nvSpPr>
        <dsp:cNvPr id="0" name=""/>
        <dsp:cNvSpPr/>
      </dsp:nvSpPr>
      <dsp:spPr>
        <a:xfrm rot="7200000">
          <a:off x="1601156" y="1854300"/>
          <a:ext cx="458278" cy="240624"/>
        </a:xfrm>
        <a:prstGeom prst="su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 rot="10800000">
        <a:off x="1655296" y="1871167"/>
        <a:ext cx="386091" cy="144374"/>
      </dsp:txXfrm>
    </dsp:sp>
    <dsp:sp modelId="{03C0C0C3-0306-4F63-9ED5-2ADE7AF068EA}">
      <dsp:nvSpPr>
        <dsp:cNvPr id="0" name=""/>
        <dsp:cNvSpPr/>
      </dsp:nvSpPr>
      <dsp:spPr>
        <a:xfrm>
          <a:off x="1236088" y="2327075"/>
          <a:ext cx="495404" cy="49540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7</a:t>
          </a:r>
          <a:endParaRPr lang="en-US" sz="2100" kern="1200" dirty="0"/>
        </a:p>
      </dsp:txBody>
      <dsp:txXfrm>
        <a:off x="1308638" y="2399625"/>
        <a:ext cx="350304" cy="350304"/>
      </dsp:txXfrm>
    </dsp:sp>
    <dsp:sp modelId="{8E87F60A-8D24-4D77-9F54-F43DD382B155}">
      <dsp:nvSpPr>
        <dsp:cNvPr id="0" name=""/>
        <dsp:cNvSpPr/>
      </dsp:nvSpPr>
      <dsp:spPr>
        <a:xfrm rot="9000000">
          <a:off x="1398931" y="1651788"/>
          <a:ext cx="458625" cy="240624"/>
        </a:xfrm>
        <a:prstGeom prst="su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 rot="10800000">
        <a:off x="1466282" y="1681866"/>
        <a:ext cx="386438" cy="144374"/>
      </dsp:txXfrm>
    </dsp:sp>
    <dsp:sp modelId="{C1905A7D-A82B-4A0E-97F1-9E60C157221D}">
      <dsp:nvSpPr>
        <dsp:cNvPr id="0" name=""/>
        <dsp:cNvSpPr/>
      </dsp:nvSpPr>
      <dsp:spPr>
        <a:xfrm>
          <a:off x="780084" y="1871072"/>
          <a:ext cx="495404" cy="49540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8</a:t>
          </a:r>
          <a:endParaRPr lang="en-US" sz="2100" kern="1200" dirty="0"/>
        </a:p>
      </dsp:txBody>
      <dsp:txXfrm>
        <a:off x="852634" y="1943622"/>
        <a:ext cx="350304" cy="350304"/>
      </dsp:txXfrm>
    </dsp:sp>
    <dsp:sp modelId="{C11CBE02-C9A5-4F17-A5F2-B9157111C9BE}">
      <dsp:nvSpPr>
        <dsp:cNvPr id="0" name=""/>
        <dsp:cNvSpPr/>
      </dsp:nvSpPr>
      <dsp:spPr>
        <a:xfrm rot="10800000">
          <a:off x="1324994" y="1375549"/>
          <a:ext cx="458797" cy="240624"/>
        </a:xfrm>
        <a:prstGeom prst="su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 rot="10800000">
        <a:off x="1397181" y="1423674"/>
        <a:ext cx="386610" cy="144374"/>
      </dsp:txXfrm>
    </dsp:sp>
    <dsp:sp modelId="{3ED4C700-4A0D-4BDC-A1FD-94DFD390AD35}">
      <dsp:nvSpPr>
        <dsp:cNvPr id="0" name=""/>
        <dsp:cNvSpPr/>
      </dsp:nvSpPr>
      <dsp:spPr>
        <a:xfrm>
          <a:off x="613175" y="1248159"/>
          <a:ext cx="495404" cy="495404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9</a:t>
          </a:r>
          <a:endParaRPr lang="en-US" sz="2100" kern="1200" dirty="0"/>
        </a:p>
      </dsp:txBody>
      <dsp:txXfrm>
        <a:off x="685725" y="1320709"/>
        <a:ext cx="350304" cy="350304"/>
      </dsp:txXfrm>
    </dsp:sp>
    <dsp:sp modelId="{607B8D86-D2B7-466B-B030-EC7D5258CA6A}">
      <dsp:nvSpPr>
        <dsp:cNvPr id="0" name=""/>
        <dsp:cNvSpPr/>
      </dsp:nvSpPr>
      <dsp:spPr>
        <a:xfrm rot="12600000">
          <a:off x="1398931" y="1099310"/>
          <a:ext cx="458625" cy="240624"/>
        </a:xfrm>
        <a:prstGeom prst="su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 rot="10800000">
        <a:off x="1466282" y="1165482"/>
        <a:ext cx="386438" cy="144374"/>
      </dsp:txXfrm>
    </dsp:sp>
    <dsp:sp modelId="{740D2EEC-1FB4-4EF6-91BA-D8701C024435}">
      <dsp:nvSpPr>
        <dsp:cNvPr id="0" name=""/>
        <dsp:cNvSpPr/>
      </dsp:nvSpPr>
      <dsp:spPr>
        <a:xfrm>
          <a:off x="780084" y="625247"/>
          <a:ext cx="495404" cy="49540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10</a:t>
          </a:r>
          <a:endParaRPr lang="en-US" sz="2100" kern="1200" dirty="0"/>
        </a:p>
      </dsp:txBody>
      <dsp:txXfrm>
        <a:off x="852634" y="697797"/>
        <a:ext cx="350304" cy="350304"/>
      </dsp:txXfrm>
    </dsp:sp>
    <dsp:sp modelId="{073EBCB1-B606-45EB-8CDA-52F2DE601032}">
      <dsp:nvSpPr>
        <dsp:cNvPr id="0" name=""/>
        <dsp:cNvSpPr/>
      </dsp:nvSpPr>
      <dsp:spPr>
        <a:xfrm rot="14400000">
          <a:off x="1601156" y="896798"/>
          <a:ext cx="458278" cy="240624"/>
        </a:xfrm>
        <a:prstGeom prst="su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 rot="10800000">
        <a:off x="1655296" y="976181"/>
        <a:ext cx="386091" cy="144374"/>
      </dsp:txXfrm>
    </dsp:sp>
    <dsp:sp modelId="{0A992A32-6D4E-4F93-9DDC-166C3D6250C5}">
      <dsp:nvSpPr>
        <dsp:cNvPr id="0" name=""/>
        <dsp:cNvSpPr/>
      </dsp:nvSpPr>
      <dsp:spPr>
        <a:xfrm>
          <a:off x="1236088" y="169243"/>
          <a:ext cx="495404" cy="49540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11</a:t>
          </a:r>
          <a:endParaRPr lang="en-US" sz="2100" kern="1200" dirty="0"/>
        </a:p>
      </dsp:txBody>
      <dsp:txXfrm>
        <a:off x="1308638" y="241793"/>
        <a:ext cx="350304" cy="3503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0B3F4C-577F-4150-8A58-88E035159986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385552-BB4D-4D31-9CBB-EF82BAC33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092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Say</a:t>
            </a:r>
            <a:r>
              <a:rPr lang="en-US" baseline="0" dirty="0" smtClean="0"/>
              <a:t> g</a:t>
            </a:r>
            <a:r>
              <a:rPr lang="en-US" dirty="0" smtClean="0"/>
              <a:t>reeting to</a:t>
            </a:r>
            <a:r>
              <a:rPr lang="en-US" baseline="0" dirty="0" smtClean="0"/>
              <a:t> </a:t>
            </a:r>
            <a:r>
              <a:rPr lang="en-US" baseline="0" dirty="0"/>
              <a:t>the students.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85552-BB4D-4D31-9CBB-EF82BAC33D8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962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Demonstrate several words along with</a:t>
            </a:r>
            <a:r>
              <a:rPr lang="en-US" baseline="0" dirty="0" smtClean="0"/>
              <a:t> showing pictures </a:t>
            </a:r>
            <a:r>
              <a:rPr lang="en-US" dirty="0" smtClean="0"/>
              <a:t>and tell students to infer meaning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85552-BB4D-4D31-9CBB-EF82BAC33D8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6458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Tell students</a:t>
            </a:r>
            <a:r>
              <a:rPr lang="en-US" baseline="0" dirty="0" smtClean="0"/>
              <a:t> to read the text silently.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85552-BB4D-4D31-9CBB-EF82BAC33D8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3198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Tell students</a:t>
            </a:r>
            <a:r>
              <a:rPr lang="en-US" baseline="0" dirty="0" smtClean="0"/>
              <a:t> individually to answer the multiple questions.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85552-BB4D-4D31-9CBB-EF82BAC33D8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2396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Arrange a group work, monitor their work.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003FB-E914-4228-B1D0-6CD3C095040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5716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Give feedback of the group work.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85552-BB4D-4D31-9CBB-EF82BAC33D8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4412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Give feedback of the group work.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85552-BB4D-4D31-9CBB-EF82BAC33D8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1760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Arrange a pair work, monitor them and give feedback.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003FB-E914-4228-B1D0-6CD3C095040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6786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Evaluate</a:t>
            </a:r>
            <a:r>
              <a:rPr lang="en-US" baseline="0" dirty="0" smtClean="0"/>
              <a:t> the students by asking some short questions.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85552-BB4D-4D31-9CBB-EF82BAC33D8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7872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Give</a:t>
            </a:r>
            <a:r>
              <a:rPr lang="en-US" baseline="0" dirty="0" smtClean="0"/>
              <a:t> them</a:t>
            </a:r>
            <a:r>
              <a:rPr lang="en-US" dirty="0" smtClean="0"/>
              <a:t> </a:t>
            </a:r>
            <a:r>
              <a:rPr lang="en-US" dirty="0"/>
              <a:t>Home</a:t>
            </a:r>
            <a:r>
              <a:rPr lang="en-US" baseline="0" dirty="0"/>
              <a:t> Work.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85552-BB4D-4D31-9CBB-EF82BAC33D8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6113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End </a:t>
            </a:r>
            <a:r>
              <a:rPr lang="en-US" dirty="0"/>
              <a:t>the </a:t>
            </a:r>
            <a:r>
              <a:rPr lang="en-US" dirty="0" smtClean="0"/>
              <a:t>class with thanks-giving.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85552-BB4D-4D31-9CBB-EF82BAC33D8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57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Introduce</a:t>
            </a:r>
            <a:r>
              <a:rPr lang="en-US" baseline="0" dirty="0" smtClean="0"/>
              <a:t> yourself.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85552-BB4D-4D31-9CBB-EF82BAC33D8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8309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Introduce</a:t>
            </a:r>
            <a:r>
              <a:rPr lang="en-US" baseline="0" dirty="0" smtClean="0"/>
              <a:t> Subject &amp; Unit-Lesson.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85552-BB4D-4D31-9CBB-EF82BAC33D8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091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Play a video of</a:t>
            </a:r>
            <a:r>
              <a:rPr lang="en-US" baseline="0" dirty="0" smtClean="0"/>
              <a:t> 7</a:t>
            </a:r>
            <a:r>
              <a:rPr lang="en-US" baseline="30000" dirty="0" smtClean="0"/>
              <a:t>th</a:t>
            </a:r>
            <a:r>
              <a:rPr lang="en-US" baseline="0" dirty="0" smtClean="0"/>
              <a:t> March Speech </a:t>
            </a:r>
            <a:r>
              <a:rPr lang="en-US" baseline="0" dirty="0" err="1" smtClean="0"/>
              <a:t>fo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Mujib</a:t>
            </a:r>
            <a:r>
              <a:rPr lang="en-US" baseline="0" dirty="0" smtClean="0"/>
              <a:t> for 3 or 4 minutes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85552-BB4D-4D31-9CBB-EF82BAC33D8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5785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Ask the students</a:t>
            </a:r>
            <a:r>
              <a:rPr lang="en-US" baseline="0" dirty="0" smtClean="0"/>
              <a:t> </a:t>
            </a:r>
            <a:r>
              <a:rPr lang="en-US" dirty="0" smtClean="0"/>
              <a:t>some questions to infer today’s lesson.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85552-BB4D-4D31-9CBB-EF82BAC33D8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2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Declare </a:t>
            </a:r>
            <a:r>
              <a:rPr lang="en-US" dirty="0"/>
              <a:t>the lesson.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85552-BB4D-4D31-9CBB-EF82BAC33D8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2437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Proclaim</a:t>
            </a:r>
            <a:r>
              <a:rPr lang="en-US" baseline="0" dirty="0" smtClean="0"/>
              <a:t> the</a:t>
            </a:r>
            <a:r>
              <a:rPr lang="en-US" dirty="0" smtClean="0"/>
              <a:t> </a:t>
            </a:r>
            <a:r>
              <a:rPr lang="en-US" dirty="0"/>
              <a:t>learning outcomes.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85552-BB4D-4D31-9CBB-EF82BAC33D8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6543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Demonstrate several words along with</a:t>
            </a:r>
            <a:r>
              <a:rPr lang="en-US" baseline="0" dirty="0" smtClean="0"/>
              <a:t> showing pictures </a:t>
            </a:r>
            <a:r>
              <a:rPr lang="en-US" dirty="0" smtClean="0"/>
              <a:t>and tell students to infer meaning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85552-BB4D-4D31-9CBB-EF82BAC33D8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8618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Demonstrate several words along with</a:t>
            </a:r>
            <a:r>
              <a:rPr lang="en-US" baseline="0" dirty="0" smtClean="0"/>
              <a:t> showing pictures </a:t>
            </a:r>
            <a:r>
              <a:rPr lang="en-US" dirty="0" smtClean="0"/>
              <a:t>and tell students to infer meaning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85552-BB4D-4D31-9CBB-EF82BAC33D8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993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38E7-3130-4A1F-8086-6DF83C55ECA2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2951-9B16-4A08-B39E-62186FC4B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6690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38E7-3130-4A1F-8086-6DF83C55ECA2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2951-9B16-4A08-B39E-62186FC4B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903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38E7-3130-4A1F-8086-6DF83C55ECA2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2951-9B16-4A08-B39E-62186FC4B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6879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38E7-3130-4A1F-8086-6DF83C55ECA2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2951-9B16-4A08-B39E-62186FC4B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42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38E7-3130-4A1F-8086-6DF83C55ECA2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2951-9B16-4A08-B39E-62186FC4B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8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38E7-3130-4A1F-8086-6DF83C55ECA2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2951-9B16-4A08-B39E-62186FC4B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702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38E7-3130-4A1F-8086-6DF83C55ECA2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2951-9B16-4A08-B39E-62186FC4B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229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38E7-3130-4A1F-8086-6DF83C55ECA2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2951-9B16-4A08-B39E-62186FC4B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653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38E7-3130-4A1F-8086-6DF83C55ECA2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2951-9B16-4A08-B39E-62186FC4B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909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38E7-3130-4A1F-8086-6DF83C55ECA2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2951-9B16-4A08-B39E-62186FC4B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0361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38E7-3130-4A1F-8086-6DF83C55ECA2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2951-9B16-4A08-B39E-62186FC4B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548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t="-4000" r="-1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BC38E7-3130-4A1F-8086-6DF83C55ECA2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E2951-9B16-4A08-B39E-62186FC4B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620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96" r:id="rId1"/>
    <p:sldLayoutId id="2147484697" r:id="rId2"/>
    <p:sldLayoutId id="2147484698" r:id="rId3"/>
    <p:sldLayoutId id="2147484699" r:id="rId4"/>
    <p:sldLayoutId id="2147484700" r:id="rId5"/>
    <p:sldLayoutId id="2147484701" r:id="rId6"/>
    <p:sldLayoutId id="2147484702" r:id="rId7"/>
    <p:sldLayoutId id="2147484703" r:id="rId8"/>
    <p:sldLayoutId id="2147484704" r:id="rId9"/>
    <p:sldLayoutId id="2147484705" r:id="rId10"/>
    <p:sldLayoutId id="214748470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gif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jpeg"/><Relationship Id="rId4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audio" Target="../media/audio1.wav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14.jpg"/><Relationship Id="rId5" Type="http://schemas.openxmlformats.org/officeDocument/2006/relationships/diagramLayout" Target="../diagrams/layout2.xml"/><Relationship Id="rId10" Type="http://schemas.openxmlformats.org/officeDocument/2006/relationships/image" Target="../media/image26.jpg"/><Relationship Id="rId4" Type="http://schemas.openxmlformats.org/officeDocument/2006/relationships/diagramData" Target="../diagrams/data2.xml"/><Relationship Id="rId9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4.jpg"/><Relationship Id="rId7" Type="http://schemas.openxmlformats.org/officeDocument/2006/relationships/image" Target="../media/image30.jpg"/><Relationship Id="rId12" Type="http://schemas.openxmlformats.org/officeDocument/2006/relationships/image" Target="../media/image3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g"/><Relationship Id="rId11" Type="http://schemas.openxmlformats.org/officeDocument/2006/relationships/image" Target="../media/image34.jpg"/><Relationship Id="rId5" Type="http://schemas.openxmlformats.org/officeDocument/2006/relationships/image" Target="../media/image28.gif"/><Relationship Id="rId10" Type="http://schemas.openxmlformats.org/officeDocument/2006/relationships/image" Target="../media/image33.jpg"/><Relationship Id="rId4" Type="http://schemas.openxmlformats.org/officeDocument/2006/relationships/image" Target="../media/image27.jpg"/><Relationship Id="rId9" Type="http://schemas.openxmlformats.org/officeDocument/2006/relationships/image" Target="../media/image32.jp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audio" Target="../media/audio1.wav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11" Type="http://schemas.openxmlformats.org/officeDocument/2006/relationships/image" Target="../media/image24.jpg"/><Relationship Id="rId5" Type="http://schemas.openxmlformats.org/officeDocument/2006/relationships/diagramLayout" Target="../diagrams/layout3.xml"/><Relationship Id="rId10" Type="http://schemas.openxmlformats.org/officeDocument/2006/relationships/image" Target="../media/image37.png"/><Relationship Id="rId4" Type="http://schemas.openxmlformats.org/officeDocument/2006/relationships/diagramData" Target="../diagrams/data3.xml"/><Relationship Id="rId9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hyperlink" Target="mailto:jakir.oy@gmail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AttngYPAszI" TargetMode="Externa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62" y="0"/>
            <a:ext cx="9215719" cy="305078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183363" y="2907341"/>
            <a:ext cx="7763069" cy="1107996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to multimedia class</a:t>
            </a:r>
            <a:endParaRPr lang="en-US" sz="9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02" y="2874157"/>
            <a:ext cx="2265279" cy="12254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94" y="4272624"/>
            <a:ext cx="2950576" cy="16523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070" y="4510683"/>
            <a:ext cx="2723765" cy="14142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788" y="4510683"/>
            <a:ext cx="2723765" cy="14686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201" y="4256507"/>
            <a:ext cx="2773785" cy="15730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5600" y="2778772"/>
            <a:ext cx="2265279" cy="12727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642510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630696" y="973769"/>
            <a:ext cx="239937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wretched</a:t>
            </a:r>
          </a:p>
        </p:txBody>
      </p:sp>
      <p:sp>
        <p:nvSpPr>
          <p:cNvPr id="9" name="Rectangle 8"/>
          <p:cNvSpPr/>
          <p:nvPr/>
        </p:nvSpPr>
        <p:spPr>
          <a:xfrm>
            <a:off x="5934633" y="973769"/>
            <a:ext cx="661595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Unlucky, woeful</a:t>
            </a:r>
          </a:p>
        </p:txBody>
      </p:sp>
      <p:sp>
        <p:nvSpPr>
          <p:cNvPr id="10" name="Rectangle 9"/>
          <p:cNvSpPr/>
          <p:nvPr/>
        </p:nvSpPr>
        <p:spPr>
          <a:xfrm>
            <a:off x="294520" y="3122507"/>
            <a:ext cx="296863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downtrodden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878041" y="3009084"/>
            <a:ext cx="570155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Oppressed, persecuted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94520" y="5271245"/>
            <a:ext cx="273554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massacre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934633" y="5271245"/>
            <a:ext cx="661595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Bloodshed, killing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48" b="9172"/>
          <a:stretch/>
        </p:blipFill>
        <p:spPr>
          <a:xfrm>
            <a:off x="2899022" y="2409438"/>
            <a:ext cx="2330828" cy="20109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022" y="4763532"/>
            <a:ext cx="2847975" cy="1600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715" y="581774"/>
            <a:ext cx="2852879" cy="1497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902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9" grpId="0"/>
      <p:bldP spid="10" grpId="0"/>
      <p:bldP spid="12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55380" y="107995"/>
            <a:ext cx="794597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1665288" algn="l"/>
              </a:tabLst>
            </a:pPr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Read the passage silently.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</a:t>
            </a:r>
            <a:r>
              <a:rPr lang="en-US" sz="3200" b="1" dirty="0"/>
              <a:t>7</a:t>
            </a:r>
            <a:r>
              <a:rPr lang="en-US" sz="3200" b="1" dirty="0" smtClean="0"/>
              <a:t> min</a:t>
            </a:r>
            <a:endParaRPr lang="en-US" sz="32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" t="56008" r="2452" b="13389"/>
          <a:stretch/>
        </p:blipFill>
        <p:spPr>
          <a:xfrm>
            <a:off x="6024282" y="869668"/>
            <a:ext cx="5791199" cy="3734971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376519" y="869668"/>
            <a:ext cx="5701553" cy="4742238"/>
            <a:chOff x="448235" y="869668"/>
            <a:chExt cx="5576047" cy="456491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16" t="2121" b="68043"/>
            <a:stretch/>
          </p:blipFill>
          <p:spPr>
            <a:xfrm>
              <a:off x="448235" y="869668"/>
              <a:ext cx="5531522" cy="3487178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" t="45848" r="2452" b="44065"/>
            <a:stretch/>
          </p:blipFill>
          <p:spPr>
            <a:xfrm>
              <a:off x="448235" y="4249273"/>
              <a:ext cx="5576047" cy="11853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2260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04048" y="107580"/>
            <a:ext cx="100483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1665288" algn="l"/>
              </a:tabLst>
            </a:pP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Answer the following multiple questions.</a:t>
            </a:r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</a:t>
            </a:r>
            <a:r>
              <a:rPr lang="en-US" sz="32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4</a:t>
            </a:r>
            <a:r>
              <a:rPr lang="en-US" sz="32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 min</a:t>
            </a:r>
            <a:endParaRPr lang="en-US" sz="32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55811" y="815467"/>
            <a:ext cx="11241740" cy="110298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rgbClr val="FF0000"/>
                </a:solidFill>
              </a:rPr>
              <a:t>1. What did </a:t>
            </a:r>
            <a:r>
              <a:rPr lang="en-US" sz="2400" dirty="0" err="1" smtClean="0">
                <a:solidFill>
                  <a:srgbClr val="FF0000"/>
                </a:solidFill>
              </a:rPr>
              <a:t>Bangabandhu</a:t>
            </a:r>
            <a:r>
              <a:rPr lang="en-US" sz="2400" dirty="0" smtClean="0">
                <a:solidFill>
                  <a:srgbClr val="FF0000"/>
                </a:solidFill>
              </a:rPr>
              <a:t> talk about with other leaders?</a:t>
            </a:r>
          </a:p>
          <a:p>
            <a:pPr marL="571500" indent="-177800">
              <a:buAutoNum type="romanLcPeriod"/>
            </a:pPr>
            <a:r>
              <a:rPr lang="en-US" sz="2400" dirty="0" smtClean="0"/>
              <a:t>Handing over the administration	 	iii. Creating a constitution</a:t>
            </a:r>
          </a:p>
          <a:p>
            <a:pPr marL="571500" indent="-177800">
              <a:buAutoNum type="romanLcPeriod"/>
            </a:pPr>
            <a:r>
              <a:rPr lang="en-US" sz="2400" dirty="0" smtClean="0"/>
              <a:t>Carrying out discussion	 			 	iv. boycotting the Assembly</a:t>
            </a:r>
            <a:endParaRPr lang="en-US" sz="2400" dirty="0"/>
          </a:p>
        </p:txBody>
      </p:sp>
      <p:sp>
        <p:nvSpPr>
          <p:cNvPr id="26" name="Rectangle 25"/>
          <p:cNvSpPr/>
          <p:nvPr/>
        </p:nvSpPr>
        <p:spPr>
          <a:xfrm>
            <a:off x="555810" y="1990167"/>
            <a:ext cx="11241739" cy="110298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rgbClr val="FF0000"/>
                </a:solidFill>
              </a:rPr>
              <a:t>2. What is meant by ‘slaughterhouse?</a:t>
            </a:r>
          </a:p>
          <a:p>
            <a:pPr marL="571500" indent="-177800">
              <a:buAutoNum type="romanLcPeriod"/>
            </a:pPr>
            <a:r>
              <a:rPr lang="en-US" sz="2400" dirty="0" smtClean="0"/>
              <a:t>A house or place where massacre occurs	 iii. A location where people are adorned</a:t>
            </a:r>
          </a:p>
          <a:p>
            <a:pPr marL="571500" indent="-177800">
              <a:buAutoNum type="romanLcPeriod"/>
            </a:pPr>
            <a:r>
              <a:rPr lang="en-US" sz="2400" dirty="0"/>
              <a:t> </a:t>
            </a:r>
            <a:r>
              <a:rPr lang="en-US" sz="2400" dirty="0" smtClean="0"/>
              <a:t>A place where people are honored	 		 iv. a building where criminals stay</a:t>
            </a:r>
            <a:endParaRPr lang="en-US" sz="2400" dirty="0"/>
          </a:p>
        </p:txBody>
      </p:sp>
      <p:sp>
        <p:nvSpPr>
          <p:cNvPr id="27" name="Rectangle 26"/>
          <p:cNvSpPr/>
          <p:nvPr/>
        </p:nvSpPr>
        <p:spPr>
          <a:xfrm>
            <a:off x="555811" y="3164867"/>
            <a:ext cx="11241738" cy="110298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rgbClr val="FF0000"/>
                </a:solidFill>
              </a:rPr>
              <a:t>3. By whom the Assembly members were threatened to be killed?</a:t>
            </a:r>
          </a:p>
          <a:p>
            <a:pPr marL="571500" indent="-177800">
              <a:buAutoNum type="romanLcPeriod"/>
            </a:pPr>
            <a:r>
              <a:rPr lang="en-US" sz="2400" dirty="0" err="1" smtClean="0"/>
              <a:t>Bangabandhu</a:t>
            </a:r>
            <a:r>
              <a:rPr lang="en-US" sz="2400" dirty="0" smtClean="0"/>
              <a:t>							 	iii. </a:t>
            </a:r>
            <a:r>
              <a:rPr lang="en-US" sz="2400" dirty="0" err="1" smtClean="0"/>
              <a:t>Yahya</a:t>
            </a:r>
            <a:r>
              <a:rPr lang="en-US" sz="2400" dirty="0" smtClean="0"/>
              <a:t> Khan</a:t>
            </a:r>
          </a:p>
          <a:p>
            <a:pPr marL="571500" indent="-177800">
              <a:buAutoNum type="romanLcPeriod"/>
            </a:pPr>
            <a:r>
              <a:rPr lang="en-US" sz="2400" dirty="0" smtClean="0"/>
              <a:t> Mr. Bhutto							 	iv. None</a:t>
            </a:r>
            <a:endParaRPr lang="en-US" sz="2400" dirty="0"/>
          </a:p>
        </p:txBody>
      </p:sp>
      <p:sp>
        <p:nvSpPr>
          <p:cNvPr id="28" name="Rectangle 27"/>
          <p:cNvSpPr/>
          <p:nvPr/>
        </p:nvSpPr>
        <p:spPr>
          <a:xfrm>
            <a:off x="555810" y="4339567"/>
            <a:ext cx="11241737" cy="110298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rgbClr val="FF0000"/>
                </a:solidFill>
              </a:rPr>
              <a:t>4. The word ‘proceedings’ could be replaced by?</a:t>
            </a:r>
          </a:p>
          <a:p>
            <a:pPr marL="571500" indent="-177800">
              <a:buAutoNum type="romanLcPeriod"/>
            </a:pPr>
            <a:r>
              <a:rPr lang="en-US" sz="2400" dirty="0" smtClean="0"/>
              <a:t>The official written records of a meeting	 iii. darkness</a:t>
            </a:r>
          </a:p>
          <a:p>
            <a:pPr marL="571500" indent="-177800">
              <a:buAutoNum type="romanLcPeriod"/>
            </a:pPr>
            <a:r>
              <a:rPr lang="en-US" sz="2400" dirty="0"/>
              <a:t> </a:t>
            </a:r>
            <a:r>
              <a:rPr lang="en-US" sz="2400" dirty="0" smtClean="0"/>
              <a:t>having fun					 			 	 iv. advancing</a:t>
            </a:r>
            <a:endParaRPr lang="en-US" sz="2400" dirty="0"/>
          </a:p>
        </p:txBody>
      </p:sp>
      <p:sp>
        <p:nvSpPr>
          <p:cNvPr id="29" name="Rectangle 28"/>
          <p:cNvSpPr/>
          <p:nvPr/>
        </p:nvSpPr>
        <p:spPr>
          <a:xfrm>
            <a:off x="555811" y="5514267"/>
            <a:ext cx="11241736" cy="110298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rgbClr val="FF0000"/>
                </a:solidFill>
              </a:rPr>
              <a:t>5. The poor people of the then …………………… are mowed down with bullets?</a:t>
            </a:r>
          </a:p>
          <a:p>
            <a:pPr marL="571500" indent="-177800">
              <a:buAutoNum type="romanLcPeriod"/>
            </a:pPr>
            <a:r>
              <a:rPr lang="en-US" sz="2400" dirty="0" smtClean="0"/>
              <a:t>East Pakistan	 							iii. Bangladesh</a:t>
            </a:r>
          </a:p>
          <a:p>
            <a:pPr marL="571500" indent="-177800">
              <a:buAutoNum type="romanLcPeriod"/>
            </a:pPr>
            <a:r>
              <a:rPr lang="en-US" sz="2400" dirty="0" smtClean="0"/>
              <a:t> West Pakistan			 			 	iv. India</a:t>
            </a:r>
            <a:endParaRPr lang="en-US" sz="2400" dirty="0"/>
          </a:p>
        </p:txBody>
      </p:sp>
      <p:sp>
        <p:nvSpPr>
          <p:cNvPr id="25" name="Freeform 24"/>
          <p:cNvSpPr/>
          <p:nvPr/>
        </p:nvSpPr>
        <p:spPr>
          <a:xfrm>
            <a:off x="5898773" y="1166815"/>
            <a:ext cx="555810" cy="400288"/>
          </a:xfrm>
          <a:custGeom>
            <a:avLst/>
            <a:gdLst>
              <a:gd name="connsiteX0" fmla="*/ 0 w 394447"/>
              <a:gd name="connsiteY0" fmla="*/ 137013 h 283747"/>
              <a:gd name="connsiteX1" fmla="*/ 89647 w 394447"/>
              <a:gd name="connsiteY1" fmla="*/ 280448 h 283747"/>
              <a:gd name="connsiteX2" fmla="*/ 304800 w 394447"/>
              <a:gd name="connsiteY2" fmla="*/ 11507 h 283747"/>
              <a:gd name="connsiteX3" fmla="*/ 376517 w 394447"/>
              <a:gd name="connsiteY3" fmla="*/ 47366 h 283747"/>
              <a:gd name="connsiteX4" fmla="*/ 394447 w 394447"/>
              <a:gd name="connsiteY4" fmla="*/ 29436 h 283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447" h="283747">
                <a:moveTo>
                  <a:pt x="0" y="137013"/>
                </a:moveTo>
                <a:cubicBezTo>
                  <a:pt x="19423" y="219189"/>
                  <a:pt x="38847" y="301366"/>
                  <a:pt x="89647" y="280448"/>
                </a:cubicBezTo>
                <a:cubicBezTo>
                  <a:pt x="140447" y="259530"/>
                  <a:pt x="256988" y="50354"/>
                  <a:pt x="304800" y="11507"/>
                </a:cubicBezTo>
                <a:cubicBezTo>
                  <a:pt x="352612" y="-27340"/>
                  <a:pt x="361576" y="44378"/>
                  <a:pt x="376517" y="47366"/>
                </a:cubicBezTo>
                <a:cubicBezTo>
                  <a:pt x="391458" y="50354"/>
                  <a:pt x="392952" y="39895"/>
                  <a:pt x="394447" y="29436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726143" y="2341515"/>
            <a:ext cx="555810" cy="400288"/>
          </a:xfrm>
          <a:custGeom>
            <a:avLst/>
            <a:gdLst>
              <a:gd name="connsiteX0" fmla="*/ 0 w 394447"/>
              <a:gd name="connsiteY0" fmla="*/ 137013 h 283747"/>
              <a:gd name="connsiteX1" fmla="*/ 89647 w 394447"/>
              <a:gd name="connsiteY1" fmla="*/ 280448 h 283747"/>
              <a:gd name="connsiteX2" fmla="*/ 304800 w 394447"/>
              <a:gd name="connsiteY2" fmla="*/ 11507 h 283747"/>
              <a:gd name="connsiteX3" fmla="*/ 376517 w 394447"/>
              <a:gd name="connsiteY3" fmla="*/ 47366 h 283747"/>
              <a:gd name="connsiteX4" fmla="*/ 394447 w 394447"/>
              <a:gd name="connsiteY4" fmla="*/ 29436 h 283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447" h="283747">
                <a:moveTo>
                  <a:pt x="0" y="137013"/>
                </a:moveTo>
                <a:cubicBezTo>
                  <a:pt x="19423" y="219189"/>
                  <a:pt x="38847" y="301366"/>
                  <a:pt x="89647" y="280448"/>
                </a:cubicBezTo>
                <a:cubicBezTo>
                  <a:pt x="140447" y="259530"/>
                  <a:pt x="256988" y="50354"/>
                  <a:pt x="304800" y="11507"/>
                </a:cubicBezTo>
                <a:cubicBezTo>
                  <a:pt x="352612" y="-27340"/>
                  <a:pt x="361576" y="44378"/>
                  <a:pt x="376517" y="47366"/>
                </a:cubicBezTo>
                <a:cubicBezTo>
                  <a:pt x="391458" y="50354"/>
                  <a:pt x="392952" y="39895"/>
                  <a:pt x="394447" y="29436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1" name="Freeform 30"/>
          <p:cNvSpPr/>
          <p:nvPr/>
        </p:nvSpPr>
        <p:spPr>
          <a:xfrm>
            <a:off x="726143" y="3867563"/>
            <a:ext cx="555810" cy="400288"/>
          </a:xfrm>
          <a:custGeom>
            <a:avLst/>
            <a:gdLst>
              <a:gd name="connsiteX0" fmla="*/ 0 w 394447"/>
              <a:gd name="connsiteY0" fmla="*/ 137013 h 283747"/>
              <a:gd name="connsiteX1" fmla="*/ 89647 w 394447"/>
              <a:gd name="connsiteY1" fmla="*/ 280448 h 283747"/>
              <a:gd name="connsiteX2" fmla="*/ 304800 w 394447"/>
              <a:gd name="connsiteY2" fmla="*/ 11507 h 283747"/>
              <a:gd name="connsiteX3" fmla="*/ 376517 w 394447"/>
              <a:gd name="connsiteY3" fmla="*/ 47366 h 283747"/>
              <a:gd name="connsiteX4" fmla="*/ 394447 w 394447"/>
              <a:gd name="connsiteY4" fmla="*/ 29436 h 283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447" h="283747">
                <a:moveTo>
                  <a:pt x="0" y="137013"/>
                </a:moveTo>
                <a:cubicBezTo>
                  <a:pt x="19423" y="219189"/>
                  <a:pt x="38847" y="301366"/>
                  <a:pt x="89647" y="280448"/>
                </a:cubicBezTo>
                <a:cubicBezTo>
                  <a:pt x="140447" y="259530"/>
                  <a:pt x="256988" y="50354"/>
                  <a:pt x="304800" y="11507"/>
                </a:cubicBezTo>
                <a:cubicBezTo>
                  <a:pt x="352612" y="-27340"/>
                  <a:pt x="361576" y="44378"/>
                  <a:pt x="376517" y="47366"/>
                </a:cubicBezTo>
                <a:cubicBezTo>
                  <a:pt x="391458" y="50354"/>
                  <a:pt x="392952" y="39895"/>
                  <a:pt x="394447" y="29436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2" name="Freeform 31"/>
          <p:cNvSpPr/>
          <p:nvPr/>
        </p:nvSpPr>
        <p:spPr>
          <a:xfrm>
            <a:off x="726143" y="4651916"/>
            <a:ext cx="555810" cy="400288"/>
          </a:xfrm>
          <a:custGeom>
            <a:avLst/>
            <a:gdLst>
              <a:gd name="connsiteX0" fmla="*/ 0 w 394447"/>
              <a:gd name="connsiteY0" fmla="*/ 137013 h 283747"/>
              <a:gd name="connsiteX1" fmla="*/ 89647 w 394447"/>
              <a:gd name="connsiteY1" fmla="*/ 280448 h 283747"/>
              <a:gd name="connsiteX2" fmla="*/ 304800 w 394447"/>
              <a:gd name="connsiteY2" fmla="*/ 11507 h 283747"/>
              <a:gd name="connsiteX3" fmla="*/ 376517 w 394447"/>
              <a:gd name="connsiteY3" fmla="*/ 47366 h 283747"/>
              <a:gd name="connsiteX4" fmla="*/ 394447 w 394447"/>
              <a:gd name="connsiteY4" fmla="*/ 29436 h 283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447" h="283747">
                <a:moveTo>
                  <a:pt x="0" y="137013"/>
                </a:moveTo>
                <a:cubicBezTo>
                  <a:pt x="19423" y="219189"/>
                  <a:pt x="38847" y="301366"/>
                  <a:pt x="89647" y="280448"/>
                </a:cubicBezTo>
                <a:cubicBezTo>
                  <a:pt x="140447" y="259530"/>
                  <a:pt x="256988" y="50354"/>
                  <a:pt x="304800" y="11507"/>
                </a:cubicBezTo>
                <a:cubicBezTo>
                  <a:pt x="352612" y="-27340"/>
                  <a:pt x="361576" y="44378"/>
                  <a:pt x="376517" y="47366"/>
                </a:cubicBezTo>
                <a:cubicBezTo>
                  <a:pt x="391458" y="50354"/>
                  <a:pt x="392952" y="39895"/>
                  <a:pt x="394447" y="29436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3" name="Freeform 32"/>
          <p:cNvSpPr/>
          <p:nvPr/>
        </p:nvSpPr>
        <p:spPr>
          <a:xfrm>
            <a:off x="726143" y="5865615"/>
            <a:ext cx="555810" cy="400288"/>
          </a:xfrm>
          <a:custGeom>
            <a:avLst/>
            <a:gdLst>
              <a:gd name="connsiteX0" fmla="*/ 0 w 394447"/>
              <a:gd name="connsiteY0" fmla="*/ 137013 h 283747"/>
              <a:gd name="connsiteX1" fmla="*/ 89647 w 394447"/>
              <a:gd name="connsiteY1" fmla="*/ 280448 h 283747"/>
              <a:gd name="connsiteX2" fmla="*/ 304800 w 394447"/>
              <a:gd name="connsiteY2" fmla="*/ 11507 h 283747"/>
              <a:gd name="connsiteX3" fmla="*/ 376517 w 394447"/>
              <a:gd name="connsiteY3" fmla="*/ 47366 h 283747"/>
              <a:gd name="connsiteX4" fmla="*/ 394447 w 394447"/>
              <a:gd name="connsiteY4" fmla="*/ 29436 h 283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447" h="283747">
                <a:moveTo>
                  <a:pt x="0" y="137013"/>
                </a:moveTo>
                <a:cubicBezTo>
                  <a:pt x="19423" y="219189"/>
                  <a:pt x="38847" y="301366"/>
                  <a:pt x="89647" y="280448"/>
                </a:cubicBezTo>
                <a:cubicBezTo>
                  <a:pt x="140447" y="259530"/>
                  <a:pt x="256988" y="50354"/>
                  <a:pt x="304800" y="11507"/>
                </a:cubicBezTo>
                <a:cubicBezTo>
                  <a:pt x="352612" y="-27340"/>
                  <a:pt x="361576" y="44378"/>
                  <a:pt x="376517" y="47366"/>
                </a:cubicBezTo>
                <a:cubicBezTo>
                  <a:pt x="391458" y="50354"/>
                  <a:pt x="392952" y="39895"/>
                  <a:pt x="394447" y="29436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932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26" grpId="0" animBg="1"/>
      <p:bldP spid="27" grpId="0" animBg="1"/>
      <p:bldP spid="28" grpId="0" animBg="1"/>
      <p:bldP spid="29" grpId="0" animBg="1"/>
      <p:bldP spid="25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n 11"/>
          <p:cNvSpPr/>
          <p:nvPr/>
        </p:nvSpPr>
        <p:spPr>
          <a:xfrm rot="5400000">
            <a:off x="2896720" y="-2302813"/>
            <a:ext cx="932331" cy="5788965"/>
          </a:xfrm>
          <a:prstGeom prst="can">
            <a:avLst>
              <a:gd name="adj" fmla="val 653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885600" y="242045"/>
            <a:ext cx="3040941" cy="69924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10 minutes</a:t>
            </a:r>
            <a:endParaRPr lang="en-US" sz="32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65720" y="197062"/>
            <a:ext cx="4982045" cy="69924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</a:rPr>
              <a:t>Time</a:t>
            </a:r>
            <a:endParaRPr lang="en-US" sz="4400" b="1" dirty="0">
              <a:solidFill>
                <a:srgbClr val="FFFF00"/>
              </a:solidFill>
            </a:endParaRPr>
          </a:p>
        </p:txBody>
      </p:sp>
      <p:graphicFrame>
        <p:nvGraphicFramePr>
          <p:cNvPr id="60" name="Diagram 59"/>
          <p:cNvGraphicFramePr/>
          <p:nvPr>
            <p:extLst>
              <p:ext uri="{D42A27DB-BD31-4B8C-83A1-F6EECF244321}">
                <p14:modId xmlns:p14="http://schemas.microsoft.com/office/powerpoint/2010/main" val="1030164123"/>
              </p:ext>
            </p:extLst>
          </p:nvPr>
        </p:nvGraphicFramePr>
        <p:xfrm>
          <a:off x="8591080" y="265229"/>
          <a:ext cx="4201121" cy="26604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61" name="Group 60"/>
          <p:cNvGrpSpPr/>
          <p:nvPr/>
        </p:nvGrpSpPr>
        <p:grpSpPr>
          <a:xfrm>
            <a:off x="10548205" y="539559"/>
            <a:ext cx="334948" cy="2006417"/>
            <a:chOff x="6756398" y="2376893"/>
            <a:chExt cx="286870" cy="2894354"/>
          </a:xfrm>
        </p:grpSpPr>
        <p:sp>
          <p:nvSpPr>
            <p:cNvPr id="62" name="Isosceles Triangle 61"/>
            <p:cNvSpPr/>
            <p:nvPr/>
          </p:nvSpPr>
          <p:spPr>
            <a:xfrm>
              <a:off x="6756398" y="2376893"/>
              <a:ext cx="286870" cy="1506071"/>
            </a:xfrm>
            <a:prstGeom prst="triangle">
              <a:avLst/>
            </a:prstGeom>
            <a:pattFill prst="wdDnDiag">
              <a:fgClr>
                <a:schemeClr val="accent1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Isosceles Triangle 62"/>
            <p:cNvSpPr/>
            <p:nvPr/>
          </p:nvSpPr>
          <p:spPr>
            <a:xfrm flipV="1">
              <a:off x="6765357" y="3882964"/>
              <a:ext cx="277911" cy="1388283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10527420" y="761055"/>
            <a:ext cx="376517" cy="1645077"/>
            <a:chOff x="6756398" y="2376893"/>
            <a:chExt cx="286870" cy="2894354"/>
          </a:xfrm>
          <a:gradFill>
            <a:gsLst>
              <a:gs pos="0">
                <a:srgbClr val="FF0000"/>
              </a:gs>
              <a:gs pos="31000">
                <a:srgbClr val="00B050"/>
              </a:gs>
              <a:gs pos="63000">
                <a:srgbClr val="FFFF00"/>
              </a:gs>
              <a:gs pos="100000">
                <a:srgbClr val="FF0000"/>
              </a:gs>
            </a:gsLst>
            <a:lin ang="5400000" scaled="1"/>
          </a:gradFill>
        </p:grpSpPr>
        <p:sp>
          <p:nvSpPr>
            <p:cNvPr id="65" name="Isosceles Triangle 64"/>
            <p:cNvSpPr/>
            <p:nvPr/>
          </p:nvSpPr>
          <p:spPr>
            <a:xfrm>
              <a:off x="6756398" y="2376893"/>
              <a:ext cx="286870" cy="1506071"/>
            </a:xfrm>
            <a:prstGeom prst="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Isosceles Triangle 65"/>
            <p:cNvSpPr/>
            <p:nvPr/>
          </p:nvSpPr>
          <p:spPr>
            <a:xfrm flipV="1">
              <a:off x="6765357" y="3882964"/>
              <a:ext cx="277911" cy="1388283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7" name="Flowchart: Connector 66"/>
          <p:cNvSpPr/>
          <p:nvPr/>
        </p:nvSpPr>
        <p:spPr>
          <a:xfrm>
            <a:off x="9502588" y="430297"/>
            <a:ext cx="2384618" cy="2330828"/>
          </a:xfrm>
          <a:prstGeom prst="flowChartConnector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4" name="Group 73"/>
          <p:cNvGrpSpPr/>
          <p:nvPr/>
        </p:nvGrpSpPr>
        <p:grpSpPr>
          <a:xfrm>
            <a:off x="993177" y="1269649"/>
            <a:ext cx="5775639" cy="1590083"/>
            <a:chOff x="1002636" y="1443820"/>
            <a:chExt cx="6283419" cy="1876008"/>
          </a:xfrm>
        </p:grpSpPr>
        <p:sp>
          <p:nvSpPr>
            <p:cNvPr id="15" name="Rectangle 14"/>
            <p:cNvSpPr/>
            <p:nvPr/>
          </p:nvSpPr>
          <p:spPr>
            <a:xfrm>
              <a:off x="3981017" y="1828187"/>
              <a:ext cx="3305038" cy="90780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400" b="1" dirty="0" smtClean="0">
                  <a:ln w="12700">
                    <a:solidFill>
                      <a:schemeClr val="accent5"/>
                    </a:solidFill>
                    <a:prstDash val="solid"/>
                  </a:ln>
                  <a:pattFill prst="ltDnDiag">
                    <a:fgClr>
                      <a:schemeClr val="accent5">
                        <a:lumMod val="60000"/>
                        <a:lumOff val="40000"/>
                      </a:schemeClr>
                    </a:fgClr>
                    <a:bgClr>
                      <a:schemeClr val="bg1"/>
                    </a:bgClr>
                  </a:pattFill>
                  <a:latin typeface="Calibri" panose="020F0502020204030204" pitchFamily="34" charset="0"/>
                  <a:cs typeface="Calibri" panose="020F0502020204030204" pitchFamily="34" charset="0"/>
                </a:rPr>
                <a:t>Group Work</a:t>
              </a:r>
              <a:endParaRPr lang="en-US" sz="44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9479"/>
            <a:stretch/>
          </p:blipFill>
          <p:spPr>
            <a:xfrm>
              <a:off x="1002636" y="1443820"/>
              <a:ext cx="2843428" cy="1876008"/>
            </a:xfrm>
            <a:prstGeom prst="rect">
              <a:avLst/>
            </a:prstGeom>
          </p:spPr>
        </p:pic>
      </p:grpSp>
      <p:sp>
        <p:nvSpPr>
          <p:cNvPr id="2" name="Rounded Rectangle 1"/>
          <p:cNvSpPr/>
          <p:nvPr/>
        </p:nvSpPr>
        <p:spPr>
          <a:xfrm>
            <a:off x="468404" y="3682271"/>
            <a:ext cx="11149855" cy="2700597"/>
          </a:xfrm>
          <a:prstGeom prst="round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en-US" sz="3200" b="1" dirty="0" smtClean="0"/>
              <a:t>Why did Bhutto carry out discussion with </a:t>
            </a:r>
            <a:r>
              <a:rPr lang="en-US" sz="3200" b="1" dirty="0" err="1" smtClean="0"/>
              <a:t>Mujib</a:t>
            </a:r>
            <a:r>
              <a:rPr lang="en-US" sz="3200" b="1" dirty="0" smtClean="0"/>
              <a:t>?</a:t>
            </a:r>
          </a:p>
          <a:p>
            <a:pPr marL="342900" indent="-342900">
              <a:buAutoNum type="arabicPeriod"/>
            </a:pPr>
            <a:r>
              <a:rPr lang="en-US" sz="3200" b="1" dirty="0" smtClean="0"/>
              <a:t>According to the speech what is slaughterhouse? Why?</a:t>
            </a:r>
          </a:p>
          <a:p>
            <a:pPr marL="342900" indent="-342900">
              <a:buAutoNum type="arabicPeriod"/>
            </a:pPr>
            <a:r>
              <a:rPr lang="en-US" sz="2800" b="1" dirty="0" smtClean="0"/>
              <a:t>Has </a:t>
            </a:r>
            <a:r>
              <a:rPr lang="en-US" sz="2800" b="1" dirty="0" err="1" smtClean="0"/>
              <a:t>Bangabandhu</a:t>
            </a:r>
            <a:r>
              <a:rPr lang="en-US" sz="2800" b="1" dirty="0" smtClean="0"/>
              <a:t> in his speech declared the War of Liberation? How?</a:t>
            </a:r>
          </a:p>
          <a:p>
            <a:pPr marL="342900" indent="-342900">
              <a:buAutoNum type="arabicPeriod"/>
            </a:pPr>
            <a:r>
              <a:rPr lang="en-US" sz="3200" b="1" dirty="0" smtClean="0"/>
              <a:t>Who prorogued the Assembly’s session and why?</a:t>
            </a:r>
          </a:p>
          <a:p>
            <a:pPr marL="342900" indent="-342900">
              <a:buAutoNum type="arabicPeriod"/>
            </a:pPr>
            <a:r>
              <a:rPr lang="en-US" sz="3200" b="1" dirty="0" smtClean="0"/>
              <a:t>Whom did the president </a:t>
            </a:r>
            <a:r>
              <a:rPr lang="en-US" sz="3200" b="1" dirty="0" err="1" smtClean="0"/>
              <a:t>Yahya</a:t>
            </a:r>
            <a:r>
              <a:rPr lang="en-US" sz="3200" b="1" dirty="0" smtClean="0"/>
              <a:t> blame?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623732" y="2938328"/>
            <a:ext cx="8334935" cy="707886"/>
          </a:xfrm>
          <a:prstGeom prst="rect">
            <a:avLst/>
          </a:prstGeom>
          <a:blipFill dpi="0"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Answer the following questions. </a:t>
            </a:r>
            <a:endParaRPr lang="en-US" sz="3600" b="1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89785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221 -1.11111E-6 L 0.47773 -0.00741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76" y="-37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mph" presetSubtype="0" repeatCount="1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6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2" dur="600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3" grpId="1" animBg="1"/>
      <p:bldP spid="14" grpId="0" animBg="1"/>
      <p:bldGraphic spid="60" grpId="0">
        <p:bldAsOne/>
      </p:bldGraphic>
      <p:bldP spid="67" grpId="0" animBg="1"/>
      <p:bldP spid="2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31440" y="735734"/>
            <a:ext cx="6582015" cy="646331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Question:</a:t>
            </a:r>
            <a:endParaRPr lang="en-US" sz="36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808" y="1372468"/>
            <a:ext cx="11203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b="1" dirty="0"/>
              <a:t>Why did Bhutto carry out discussion with </a:t>
            </a:r>
            <a:r>
              <a:rPr lang="en-US" sz="2800" b="1" dirty="0" err="1"/>
              <a:t>Mujib</a:t>
            </a:r>
            <a:r>
              <a:rPr lang="en-US" sz="2800" b="1" dirty="0"/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0808" y="3927413"/>
            <a:ext cx="11203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Bhuto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carried out discussions to create a constitution for the country.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0808" y="3143191"/>
            <a:ext cx="11203280" cy="646331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Answer:</a:t>
            </a:r>
            <a:endParaRPr lang="en-US" sz="36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0807" y="1372184"/>
            <a:ext cx="11203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2. According </a:t>
            </a:r>
            <a:r>
              <a:rPr lang="en-US" sz="2800" b="1" dirty="0"/>
              <a:t>to the speech what is slaughterhouse? Why?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32336" y="3944030"/>
            <a:ext cx="11203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According to the speech, the Parliament would be a slaughterhouse if the West Pakistani members came here to join the Assembly.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32336" y="1392767"/>
            <a:ext cx="11203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3. Has </a:t>
            </a:r>
            <a:r>
              <a:rPr lang="en-US" sz="2800" b="1" dirty="0" err="1"/>
              <a:t>Bangabandhu</a:t>
            </a:r>
            <a:r>
              <a:rPr lang="en-US" sz="2800" b="1" dirty="0"/>
              <a:t> in his speech declared the War of Liberation? How?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09280" y="3941837"/>
            <a:ext cx="112032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5432425" algn="l"/>
              </a:tabLst>
            </a:pP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Yes,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Bangabandhu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in his speech has declared the war of liberation. He says in his speech that 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struggle this time is a struggle for freedom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the struggle this time is a struggle for 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emancipation.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32336" y="1372184"/>
            <a:ext cx="11203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4</a:t>
            </a:r>
            <a:r>
              <a:rPr lang="en-US" sz="2800" b="1" dirty="0" smtClean="0"/>
              <a:t>. </a:t>
            </a:r>
            <a:r>
              <a:rPr lang="en-US" sz="2800" b="1" dirty="0"/>
              <a:t>Who prorogued the Assembly’s session and why?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09280" y="3934625"/>
            <a:ext cx="11203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5432425" algn="l"/>
              </a:tabLst>
            </a:pP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president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Yahya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Khan prorogued the Assembly’s session to deprive the power of Bengali leaders.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86224" y="3971541"/>
            <a:ext cx="11203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5432425" algn="l"/>
              </a:tabLst>
            </a:pP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president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Yahya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blame both Sheikh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Mujib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and the Bengali people.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43864" y="1409384"/>
            <a:ext cx="11203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5. </a:t>
            </a:r>
            <a:r>
              <a:rPr lang="en-US" sz="2800" b="1" dirty="0"/>
              <a:t>Whom did the president </a:t>
            </a:r>
            <a:r>
              <a:rPr lang="en-US" sz="2800" b="1" dirty="0" err="1"/>
              <a:t>Yahya</a:t>
            </a:r>
            <a:r>
              <a:rPr lang="en-US" sz="2800" b="1" dirty="0"/>
              <a:t> blame?</a:t>
            </a:r>
          </a:p>
        </p:txBody>
      </p:sp>
    </p:spTree>
    <p:extLst>
      <p:ext uri="{BB962C8B-B14F-4D97-AF65-F5344CB8AC3E}">
        <p14:creationId xmlns:p14="http://schemas.microsoft.com/office/powerpoint/2010/main" val="857188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6" t="2121" b="69562"/>
          <a:stretch/>
        </p:blipFill>
        <p:spPr>
          <a:xfrm>
            <a:off x="481575" y="780016"/>
            <a:ext cx="7299790" cy="443743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6992" y="1119747"/>
            <a:ext cx="3594993" cy="2717146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V="1">
            <a:off x="3308942" y="1111617"/>
            <a:ext cx="2016094" cy="813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864677" y="5002305"/>
            <a:ext cx="1956226" cy="156966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en-US" sz="2400" b="1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Talking with other leaders by 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Mujib</a:t>
            </a:r>
            <a:endParaRPr lang="en-US" sz="24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74690" y="5002305"/>
            <a:ext cx="1789090" cy="156966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3. 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Mujib’s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Proposal to create a constitution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23341" y="5002305"/>
            <a:ext cx="2601666" cy="156966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4. 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Bhutto’s threat to the West Pakistani members not to join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396729" y="5002305"/>
            <a:ext cx="1776933" cy="1631216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5. </a:t>
            </a:r>
            <a:r>
              <a:rPr lang="en-US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Bhutto’s threat to shut down all shops from </a:t>
            </a:r>
            <a:r>
              <a:rPr lang="en-US" sz="2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Peshwar</a:t>
            </a:r>
            <a:r>
              <a:rPr lang="en-US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to Karachi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245384" y="5002305"/>
            <a:ext cx="1910758" cy="156966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6. 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Mujib’s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declaration to continue the Assembly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954" y="5002305"/>
            <a:ext cx="1776933" cy="156966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</a:p>
          <a:p>
            <a:pPr algn="ctr"/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Carrying out discussions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by Bhutto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46315" y="394439"/>
            <a:ext cx="11203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significant incidents before the Assembly’s session prorogued.</a:t>
            </a:r>
            <a:endParaRPr lang="en-US" sz="28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1759014" y="1667435"/>
            <a:ext cx="3099857" cy="8959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6992" y="1316970"/>
            <a:ext cx="3625678" cy="2322700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>
            <a:off x="1812801" y="1954397"/>
            <a:ext cx="236668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7904762" y="1424546"/>
            <a:ext cx="3999930" cy="2107548"/>
            <a:chOff x="8004921" y="1119745"/>
            <a:chExt cx="3999930" cy="2107548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4921" y="1119746"/>
              <a:ext cx="2452050" cy="2107547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8747"/>
            <a:stretch/>
          </p:blipFill>
          <p:spPr>
            <a:xfrm>
              <a:off x="10223676" y="1119745"/>
              <a:ext cx="1781175" cy="2089620"/>
            </a:xfrm>
            <a:prstGeom prst="rect">
              <a:avLst/>
            </a:prstGeom>
          </p:spPr>
        </p:pic>
      </p:grpSp>
      <p:cxnSp>
        <p:nvCxnSpPr>
          <p:cNvPr id="26" name="Straight Connector 25"/>
          <p:cNvCxnSpPr/>
          <p:nvPr/>
        </p:nvCxnSpPr>
        <p:spPr>
          <a:xfrm>
            <a:off x="986129" y="2250232"/>
            <a:ext cx="6633871" cy="26803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09600" y="2550036"/>
            <a:ext cx="3083859" cy="1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903133" y="2850872"/>
            <a:ext cx="2716867" cy="886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592075" y="3133301"/>
            <a:ext cx="2716867" cy="886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93095" y="3523312"/>
            <a:ext cx="4011998" cy="4434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42" name="Group 41"/>
          <p:cNvGrpSpPr/>
          <p:nvPr/>
        </p:nvGrpSpPr>
        <p:grpSpPr>
          <a:xfrm>
            <a:off x="7736585" y="1248184"/>
            <a:ext cx="4126492" cy="2400300"/>
            <a:chOff x="7947175" y="1278170"/>
            <a:chExt cx="4126492" cy="2400300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68"/>
            <a:stretch/>
          </p:blipFill>
          <p:spPr>
            <a:xfrm>
              <a:off x="9836730" y="1316970"/>
              <a:ext cx="2236937" cy="2361500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47175" y="1278170"/>
              <a:ext cx="1905000" cy="2400300"/>
            </a:xfrm>
            <a:prstGeom prst="rect">
              <a:avLst/>
            </a:prstGeom>
          </p:spPr>
        </p:pic>
      </p:grpSp>
      <p:grpSp>
        <p:nvGrpSpPr>
          <p:cNvPr id="46" name="Group 45"/>
          <p:cNvGrpSpPr/>
          <p:nvPr/>
        </p:nvGrpSpPr>
        <p:grpSpPr>
          <a:xfrm>
            <a:off x="7743397" y="1239370"/>
            <a:ext cx="4280871" cy="2400300"/>
            <a:chOff x="7743397" y="1239370"/>
            <a:chExt cx="4280871" cy="2400300"/>
          </a:xfrm>
        </p:grpSpPr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43397" y="1239370"/>
              <a:ext cx="1905000" cy="2400300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42"/>
            <a:stretch/>
          </p:blipFill>
          <p:spPr>
            <a:xfrm>
              <a:off x="9626140" y="1271990"/>
              <a:ext cx="2398128" cy="2352687"/>
            </a:xfrm>
            <a:prstGeom prst="rect">
              <a:avLst/>
            </a:prstGeom>
          </p:spPr>
        </p:pic>
      </p:grpSp>
      <p:grpSp>
        <p:nvGrpSpPr>
          <p:cNvPr id="49" name="Group 48"/>
          <p:cNvGrpSpPr/>
          <p:nvPr/>
        </p:nvGrpSpPr>
        <p:grpSpPr>
          <a:xfrm>
            <a:off x="7777204" y="1196832"/>
            <a:ext cx="4235507" cy="2466645"/>
            <a:chOff x="7777204" y="1196832"/>
            <a:chExt cx="4235507" cy="2466645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164"/>
            <a:stretch/>
          </p:blipFill>
          <p:spPr>
            <a:xfrm>
              <a:off x="7777204" y="1201921"/>
              <a:ext cx="2101902" cy="2422755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40" r="4828"/>
            <a:stretch/>
          </p:blipFill>
          <p:spPr>
            <a:xfrm>
              <a:off x="9789463" y="1196832"/>
              <a:ext cx="2223248" cy="2466645"/>
            </a:xfrm>
            <a:prstGeom prst="rect">
              <a:avLst/>
            </a:prstGeom>
          </p:spPr>
        </p:pic>
      </p:grpSp>
      <p:cxnSp>
        <p:nvCxnSpPr>
          <p:cNvPr id="51" name="Straight Connector 50"/>
          <p:cNvCxnSpPr/>
          <p:nvPr/>
        </p:nvCxnSpPr>
        <p:spPr>
          <a:xfrm>
            <a:off x="942461" y="1111617"/>
            <a:ext cx="100804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487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5" grpId="0" animBg="1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735538063"/>
              </p:ext>
            </p:extLst>
          </p:nvPr>
        </p:nvGraphicFramePr>
        <p:xfrm>
          <a:off x="8441739" y="125503"/>
          <a:ext cx="4213406" cy="2991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Flowchart: Connector 10"/>
          <p:cNvSpPr/>
          <p:nvPr/>
        </p:nvSpPr>
        <p:spPr>
          <a:xfrm>
            <a:off x="8974575" y="46693"/>
            <a:ext cx="3155020" cy="3141400"/>
          </a:xfrm>
          <a:prstGeom prst="flowChartConnector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an 11"/>
          <p:cNvSpPr/>
          <p:nvPr/>
        </p:nvSpPr>
        <p:spPr>
          <a:xfrm rot="5400000">
            <a:off x="3353917" y="-2760011"/>
            <a:ext cx="932331" cy="6703360"/>
          </a:xfrm>
          <a:prstGeom prst="can">
            <a:avLst>
              <a:gd name="adj" fmla="val 653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10342254" y="284379"/>
            <a:ext cx="448238" cy="3016623"/>
            <a:chOff x="8187765" y="1400984"/>
            <a:chExt cx="412376" cy="3359275"/>
          </a:xfrm>
          <a:blipFill>
            <a:blip r:embed="rId9"/>
            <a:tile tx="0" ty="0" sx="100000" sy="100000" flip="none" algn="tl"/>
          </a:blipFill>
        </p:grpSpPr>
        <p:sp>
          <p:nvSpPr>
            <p:cNvPr id="5" name="Isosceles Triangle 4"/>
            <p:cNvSpPr/>
            <p:nvPr/>
          </p:nvSpPr>
          <p:spPr>
            <a:xfrm>
              <a:off x="8187765" y="1400984"/>
              <a:ext cx="412376" cy="1792941"/>
            </a:xfrm>
            <a:prstGeom prst="triangle">
              <a:avLst/>
            </a:prstGeom>
            <a:gradFill>
              <a:gsLst>
                <a:gs pos="0">
                  <a:srgbClr val="FFFF00"/>
                </a:gs>
                <a:gs pos="31000">
                  <a:srgbClr val="00B050"/>
                </a:gs>
                <a:gs pos="63000">
                  <a:srgbClr val="FF0000"/>
                </a:gs>
                <a:gs pos="100000">
                  <a:srgbClr val="00B0F0"/>
                </a:gs>
              </a:gsLst>
              <a:lin ang="5400000" scaled="1"/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Isosceles Triangle 5"/>
            <p:cNvSpPr/>
            <p:nvPr/>
          </p:nvSpPr>
          <p:spPr>
            <a:xfrm flipV="1">
              <a:off x="8187765" y="3193925"/>
              <a:ext cx="412376" cy="1566334"/>
            </a:xfrm>
            <a:prstGeom prst="triangle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0366157" y="607105"/>
            <a:ext cx="424335" cy="2428587"/>
            <a:chOff x="8187765" y="1400984"/>
            <a:chExt cx="412376" cy="3359275"/>
          </a:xfrm>
          <a:blipFill>
            <a:blip r:embed="rId9"/>
            <a:tile tx="0" ty="0" sx="100000" sy="100000" flip="none" algn="tl"/>
          </a:blipFill>
        </p:grpSpPr>
        <p:sp>
          <p:nvSpPr>
            <p:cNvPr id="9" name="Isosceles Triangle 8"/>
            <p:cNvSpPr/>
            <p:nvPr/>
          </p:nvSpPr>
          <p:spPr>
            <a:xfrm>
              <a:off x="8187765" y="1400984"/>
              <a:ext cx="412376" cy="1792941"/>
            </a:xfrm>
            <a:prstGeom prst="triangle">
              <a:avLst/>
            </a:prstGeom>
            <a:gradFill>
              <a:gsLst>
                <a:gs pos="0">
                  <a:srgbClr val="FF0000"/>
                </a:gs>
                <a:gs pos="31000">
                  <a:srgbClr val="00B050"/>
                </a:gs>
                <a:gs pos="63000">
                  <a:srgbClr val="FFFF00"/>
                </a:gs>
                <a:gs pos="100000">
                  <a:srgbClr val="FF0000"/>
                </a:gs>
              </a:gsLst>
              <a:lin ang="5400000" scaled="1"/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Isosceles Triangle 9"/>
            <p:cNvSpPr/>
            <p:nvPr/>
          </p:nvSpPr>
          <p:spPr>
            <a:xfrm flipV="1">
              <a:off x="8187765" y="3193925"/>
              <a:ext cx="412376" cy="1566334"/>
            </a:xfrm>
            <a:prstGeom prst="triangle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1150883" y="242045"/>
            <a:ext cx="1398552" cy="69924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5 min</a:t>
            </a:r>
            <a:endParaRPr lang="en-US" sz="32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21699" y="208196"/>
            <a:ext cx="5846108" cy="69924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</a:rPr>
              <a:t>Time</a:t>
            </a:r>
            <a:endParaRPr lang="en-US" sz="4400" b="1" dirty="0">
              <a:solidFill>
                <a:srgbClr val="FFFF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813039" y="1462548"/>
            <a:ext cx="293928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Pair Work</a:t>
            </a:r>
            <a:endParaRPr lang="en-US" sz="44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85" r="49697" b="16032"/>
          <a:stretch/>
        </p:blipFill>
        <p:spPr>
          <a:xfrm>
            <a:off x="439492" y="1167650"/>
            <a:ext cx="999543" cy="112058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57" t="15685" b="16032"/>
          <a:stretch/>
        </p:blipFill>
        <p:spPr>
          <a:xfrm>
            <a:off x="7929475" y="1167186"/>
            <a:ext cx="1002322" cy="112058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6" t="2121" b="69562"/>
          <a:stretch/>
        </p:blipFill>
        <p:spPr>
          <a:xfrm>
            <a:off x="355670" y="2231989"/>
            <a:ext cx="6746966" cy="4101383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6923958" y="2287770"/>
            <a:ext cx="229842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Make five points about </a:t>
            </a:r>
            <a:r>
              <a:rPr lang="en-US" sz="2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</a:t>
            </a:r>
            <a:r>
              <a:rPr lang="en-US" sz="2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he significant incidents before the Assembly’s session prorogued. One is done for you.</a:t>
            </a:r>
            <a:endParaRPr lang="en-US" sz="28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9453787" y="3513369"/>
            <a:ext cx="1776933" cy="156966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</a:p>
          <a:p>
            <a:pPr algn="ctr"/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Carrying out discussions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by Bhutto</a:t>
            </a:r>
          </a:p>
        </p:txBody>
      </p:sp>
    </p:spTree>
    <p:extLst>
      <p:ext uri="{BB962C8B-B14F-4D97-AF65-F5344CB8AC3E}">
        <p14:creationId xmlns:p14="http://schemas.microsoft.com/office/powerpoint/2010/main" val="2335371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85185E-6 L 0.10951 0.005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69" y="27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85185E-6 L -0.42709 0.0055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54" y="27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222 -1.11111E-6 L 0.51042 0.00232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04" y="11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8" presetClass="emph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9" dur="6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71" dur="3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11" grpId="0" animBg="1"/>
      <p:bldP spid="12" grpId="0" animBg="1"/>
      <p:bldP spid="13" grpId="0" animBg="1"/>
      <p:bldP spid="13" grpId="1" animBg="1"/>
      <p:bldP spid="14" grpId="0" animBg="1"/>
      <p:bldP spid="27" grpId="0"/>
      <p:bldP spid="41" grpId="0"/>
      <p:bldP spid="4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80657" y="451442"/>
            <a:ext cx="34943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Evaluation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0113" y="1775001"/>
            <a:ext cx="83049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dirty="0" smtClean="0">
                <a:latin typeface="Arial Rounded MT Bold" panose="020F0704030504030204" pitchFamily="34" charset="0"/>
              </a:rPr>
              <a:t>Who carried out discussions?</a:t>
            </a:r>
            <a:endParaRPr lang="en-US" sz="2800" dirty="0">
              <a:latin typeface="Arial Rounded MT Bold" panose="020F07040305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0114" y="2795248"/>
            <a:ext cx="85228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Rounded MT Bold" panose="020F0704030504030204" pitchFamily="34" charset="0"/>
              </a:rPr>
              <a:t>2. </a:t>
            </a:r>
            <a:r>
              <a:rPr lang="en-US" sz="2800" dirty="0" smtClean="0">
                <a:latin typeface="Arial Rounded MT Bold" panose="020F0704030504030204" pitchFamily="34" charset="0"/>
              </a:rPr>
              <a:t>Who proposed to create a constitution?</a:t>
            </a:r>
            <a:endParaRPr lang="en-US" sz="2800" dirty="0">
              <a:latin typeface="Arial Rounded MT Bold" panose="020F07040305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0114" y="3614913"/>
            <a:ext cx="78774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Rounded MT Bold" panose="020F0704030504030204" pitchFamily="34" charset="0"/>
              </a:rPr>
              <a:t>3. How many West Pakistani members joined the Assembly?</a:t>
            </a:r>
            <a:endParaRPr lang="en-US" sz="2800" dirty="0">
              <a:latin typeface="Arial Rounded MT Bold" panose="020F07040305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0112" y="4677737"/>
            <a:ext cx="8088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Rounded MT Bold" panose="020F0704030504030204" pitchFamily="34" charset="0"/>
              </a:rPr>
              <a:t>4. Who prorogued the Assembly?</a:t>
            </a:r>
            <a:endParaRPr lang="en-US" sz="2800" dirty="0">
              <a:latin typeface="Arial Rounded MT Bold" panose="020F07040305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1882" y="5646567"/>
            <a:ext cx="8462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Rounded MT Bold" panose="020F0704030504030204" pitchFamily="34" charset="0"/>
              </a:rPr>
              <a:t>5. </a:t>
            </a:r>
            <a:r>
              <a:rPr lang="en-US" sz="2800" dirty="0" smtClean="0">
                <a:latin typeface="Arial Rounded MT Bold" panose="020F0704030504030204" pitchFamily="34" charset="0"/>
              </a:rPr>
              <a:t>Who threatened West Pakistani members?</a:t>
            </a:r>
            <a:endParaRPr lang="en-US" sz="2800" dirty="0">
              <a:latin typeface="Arial Rounded MT Bold" panose="020F07040305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25103" y="1820623"/>
            <a:ext cx="44886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1. </a:t>
            </a:r>
            <a:r>
              <a:rPr lang="en-US" sz="2800" b="1" dirty="0" smtClean="0">
                <a:solidFill>
                  <a:srgbClr val="FF0000"/>
                </a:solidFill>
              </a:rPr>
              <a:t>Bhutto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95381" y="2838442"/>
            <a:ext cx="4580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2. </a:t>
            </a:r>
            <a:r>
              <a:rPr lang="en-US" sz="2800" b="1" dirty="0" err="1" smtClean="0">
                <a:solidFill>
                  <a:srgbClr val="FF0000"/>
                </a:solidFill>
              </a:rPr>
              <a:t>Bangabandhu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34427" y="3599197"/>
            <a:ext cx="57071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3. </a:t>
            </a:r>
            <a:r>
              <a:rPr lang="en-US" sz="2800" b="1" dirty="0" smtClean="0">
                <a:solidFill>
                  <a:srgbClr val="FF0000"/>
                </a:solidFill>
              </a:rPr>
              <a:t>35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725103" y="4646816"/>
            <a:ext cx="52382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4. </a:t>
            </a:r>
            <a:r>
              <a:rPr lang="en-US" sz="2800" b="1" dirty="0" err="1" smtClean="0">
                <a:solidFill>
                  <a:srgbClr val="FF0000"/>
                </a:solidFill>
              </a:rPr>
              <a:t>Yahya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621633" y="5619593"/>
            <a:ext cx="35136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5. </a:t>
            </a:r>
            <a:r>
              <a:rPr lang="en-US" sz="2800" b="1" dirty="0" smtClean="0">
                <a:solidFill>
                  <a:srgbClr val="FF0000"/>
                </a:solidFill>
              </a:rPr>
              <a:t>Bhutto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76126" y="532764"/>
            <a:ext cx="35759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 minutes</a:t>
            </a:r>
          </a:p>
        </p:txBody>
      </p:sp>
    </p:spTree>
    <p:extLst>
      <p:ext uri="{BB962C8B-B14F-4D97-AF65-F5344CB8AC3E}">
        <p14:creationId xmlns:p14="http://schemas.microsoft.com/office/powerpoint/2010/main" val="2396271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10" grpId="0"/>
      <p:bldP spid="12" grpId="0"/>
      <p:bldP spid="13" grpId="0"/>
      <p:bldP spid="14" grpId="0"/>
      <p:bldP spid="15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02218" y="503003"/>
            <a:ext cx="7871012" cy="31700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Make short notes in each of the boxes in the flow-chart </a:t>
            </a:r>
            <a:r>
              <a:rPr lang="en-US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showing</a:t>
            </a:r>
          </a:p>
          <a:p>
            <a:pPr algn="ctr"/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significant incidents before the Assembly’s session </a:t>
            </a:r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prorogued.</a:t>
            </a:r>
          </a:p>
          <a:p>
            <a:pPr algn="ctr"/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One 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is done for you</a:t>
            </a:r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46" y="538534"/>
            <a:ext cx="3312377" cy="2099922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79296" y="3703732"/>
            <a:ext cx="11851346" cy="2113061"/>
            <a:chOff x="143437" y="4520823"/>
            <a:chExt cx="11851346" cy="2113061"/>
          </a:xfrm>
        </p:grpSpPr>
        <p:sp>
          <p:nvSpPr>
            <p:cNvPr id="6" name="Rectangle 5"/>
            <p:cNvSpPr/>
            <p:nvPr/>
          </p:nvSpPr>
          <p:spPr>
            <a:xfrm>
              <a:off x="143437" y="4520828"/>
              <a:ext cx="2909125" cy="2113056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1.</a:t>
              </a:r>
            </a:p>
            <a:p>
              <a:pPr algn="ctr"/>
              <a:r>
                <a:rPr lang="en-US" sz="3200" b="1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Fight against white minority rule </a:t>
              </a:r>
              <a:endPara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3731953" y="4520827"/>
              <a:ext cx="1091055" cy="2113056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2</a:t>
              </a:r>
              <a:r>
                <a:rPr lang="en-US" sz="3200" b="1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.</a:t>
              </a:r>
            </a:p>
            <a:p>
              <a:pPr algn="ctr"/>
              <a:endPara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/>
              <a:endParaRPr lang="en-US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/>
              <a:endParaRPr lang="en-US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563394" y="4520826"/>
              <a:ext cx="1052558" cy="2113056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3.</a:t>
              </a:r>
            </a:p>
            <a:p>
              <a:pPr algn="ctr"/>
              <a:endPara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/>
              <a:endParaRPr lang="en-US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/>
              <a:endParaRPr lang="en-US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7394835" y="4520825"/>
              <a:ext cx="1014060" cy="2113056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4.</a:t>
              </a:r>
            </a:p>
            <a:p>
              <a:pPr algn="ctr"/>
              <a:endPara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/>
              <a:endParaRPr lang="en-US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/>
              <a:endParaRPr lang="en-US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190418" y="4520824"/>
              <a:ext cx="993492" cy="2113056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5.</a:t>
              </a:r>
            </a:p>
            <a:p>
              <a:pPr algn="ctr"/>
              <a:endPara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/>
              <a:endParaRPr lang="en-US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/>
              <a:endParaRPr lang="en-US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0950142" y="4520823"/>
              <a:ext cx="1044641" cy="2113056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6.</a:t>
              </a:r>
            </a:p>
            <a:p>
              <a:pPr algn="ctr"/>
              <a:endPara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/>
              <a:endParaRPr lang="en-US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/>
              <a:endParaRPr lang="en-US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3" name="Right Arrow 12"/>
            <p:cNvSpPr/>
            <p:nvPr/>
          </p:nvSpPr>
          <p:spPr>
            <a:xfrm>
              <a:off x="3052562" y="5378824"/>
              <a:ext cx="533320" cy="46616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ight Arrow 13"/>
            <p:cNvSpPr/>
            <p:nvPr/>
          </p:nvSpPr>
          <p:spPr>
            <a:xfrm>
              <a:off x="4835658" y="5362201"/>
              <a:ext cx="533320" cy="46616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ight Arrow 14"/>
            <p:cNvSpPr/>
            <p:nvPr/>
          </p:nvSpPr>
          <p:spPr>
            <a:xfrm>
              <a:off x="6618754" y="5345578"/>
              <a:ext cx="533320" cy="46616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ight Arrow 15"/>
            <p:cNvSpPr/>
            <p:nvPr/>
          </p:nvSpPr>
          <p:spPr>
            <a:xfrm>
              <a:off x="8401850" y="5328955"/>
              <a:ext cx="533320" cy="46616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ight Arrow 16"/>
            <p:cNvSpPr/>
            <p:nvPr/>
          </p:nvSpPr>
          <p:spPr>
            <a:xfrm>
              <a:off x="10184946" y="5312332"/>
              <a:ext cx="533320" cy="46616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8954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6700" y="582035"/>
            <a:ext cx="11639550" cy="540147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115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</a:rPr>
              <a:t>Thank you all</a:t>
            </a:r>
          </a:p>
          <a:p>
            <a:pPr algn="ctr"/>
            <a:r>
              <a:rPr lang="en-US" sz="115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</a:rPr>
              <a:t>for enjoying</a:t>
            </a:r>
          </a:p>
          <a:p>
            <a:pPr algn="ctr"/>
            <a:r>
              <a:rPr lang="en-US" sz="115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</a:rPr>
              <a:t>the class.</a:t>
            </a:r>
          </a:p>
        </p:txBody>
      </p:sp>
    </p:spTree>
    <p:extLst>
      <p:ext uri="{BB962C8B-B14F-4D97-AF65-F5344CB8AC3E}">
        <p14:creationId xmlns:p14="http://schemas.microsoft.com/office/powerpoint/2010/main" val="938242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53537" y="1132384"/>
            <a:ext cx="2896049" cy="1530548"/>
          </a:xfrm>
          <a:prstGeom prst="flowChartPunchedTape">
            <a:avLst/>
          </a:prstGeom>
          <a:blipFill>
            <a:blip r:embed="rId3"/>
            <a:stretch>
              <a:fillRect/>
            </a:stretch>
          </a:blip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Identity</a:t>
            </a:r>
          </a:p>
        </p:txBody>
      </p:sp>
      <p:sp>
        <p:nvSpPr>
          <p:cNvPr id="10" name="Rectangle 9"/>
          <p:cNvSpPr/>
          <p:nvPr/>
        </p:nvSpPr>
        <p:spPr>
          <a:xfrm>
            <a:off x="1727493" y="3312087"/>
            <a:ext cx="9702080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Md. </a:t>
            </a:r>
            <a:r>
              <a:rPr lang="en-US" sz="4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Jakirul</a:t>
            </a:r>
            <a:r>
              <a:rPr lang="en-US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Islam</a:t>
            </a:r>
          </a:p>
          <a:p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 (Hons’), MA in English,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B.Ed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LL.B</a:t>
            </a:r>
          </a:p>
          <a:p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Lecturer of English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3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Shaitshala</a:t>
            </a:r>
            <a:r>
              <a:rPr lang="en-US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Adarsha</a:t>
            </a:r>
            <a:r>
              <a:rPr lang="en-US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High School &amp; College</a:t>
            </a:r>
          </a:p>
          <a:p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Brahmanpara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Cumilla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  <a:p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Contact- 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4"/>
              </a:rPr>
              <a:t>jakir.oy@gmail.com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01811285175)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67"/>
          <a:stretch/>
        </p:blipFill>
        <p:spPr>
          <a:xfrm>
            <a:off x="2070396" y="483229"/>
            <a:ext cx="2539701" cy="2828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316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58353" y="637653"/>
            <a:ext cx="5466065" cy="1530548"/>
          </a:xfrm>
          <a:prstGeom prst="flowChartPunchedTape">
            <a:avLst/>
          </a:prstGeom>
          <a:blipFill>
            <a:blip r:embed="rId3"/>
            <a:stretch>
              <a:fillRect/>
            </a:stretch>
          </a:blipFill>
          <a:ln cmpd="sng"/>
          <a:scene3d>
            <a:camera prst="orthographicFront"/>
            <a:lightRig rig="threePt" dir="t"/>
          </a:scene3d>
          <a:sp3d prstMaterial="matte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Class Identity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96537" y="2478759"/>
            <a:ext cx="7189695" cy="347787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</a:rPr>
              <a:t>Class-</a:t>
            </a:r>
            <a:r>
              <a:rPr lang="en-US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XI-XII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44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</a:rPr>
              <a:t>Subject-</a:t>
            </a:r>
            <a:r>
              <a:rPr lang="en-US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English 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For Today 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44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</a:rPr>
              <a:t>Unit-</a:t>
            </a:r>
            <a:r>
              <a:rPr lang="en-US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01</a:t>
            </a:r>
          </a:p>
          <a:p>
            <a:r>
              <a:rPr lang="en-US" sz="44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</a:rPr>
              <a:t>Lesson-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02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44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</a:rPr>
              <a:t>Time-</a:t>
            </a:r>
            <a:r>
              <a:rPr lang="en-US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45 min</a:t>
            </a:r>
          </a:p>
        </p:txBody>
      </p:sp>
    </p:spTree>
    <p:extLst>
      <p:ext uri="{BB962C8B-B14F-4D97-AF65-F5344CB8AC3E}">
        <p14:creationId xmlns:p14="http://schemas.microsoft.com/office/powerpoint/2010/main" val="3591214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30070" y="82173"/>
            <a:ext cx="916193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1665288" algn="l"/>
              </a:tabLst>
            </a:pPr>
            <a:r>
              <a:rPr lang="en-US" sz="4400" b="1" dirty="0" smtClean="0"/>
              <a:t>Let’s enjoy a video.</a:t>
            </a:r>
            <a:endParaRPr lang="en-US" sz="4400" b="1" dirty="0"/>
          </a:p>
        </p:txBody>
      </p:sp>
      <p:pic>
        <p:nvPicPr>
          <p:cNvPr id="5" name="AttngYPAszI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995082" y="851614"/>
            <a:ext cx="10183964" cy="572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682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27598" y="462729"/>
            <a:ext cx="1058863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Who is the speaker you have seen in the video?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041762" y="1774920"/>
            <a:ext cx="682346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32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Bangabandhu</a:t>
            </a:r>
            <a:r>
              <a:rPr lang="en-US" sz="3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Sheikh </a:t>
            </a:r>
            <a:r>
              <a:rPr lang="en-US" sz="32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Mujibur</a:t>
            </a:r>
            <a:r>
              <a:rPr lang="en-US" sz="3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Rahmab</a:t>
            </a:r>
            <a:endParaRPr lang="en-US" sz="32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27598" y="2991466"/>
            <a:ext cx="1058863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 does he speak at the very beginning?</a:t>
            </a:r>
            <a:r>
              <a:rPr lang="en-US" sz="3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5" r="9579"/>
          <a:stretch/>
        </p:blipFill>
        <p:spPr>
          <a:xfrm>
            <a:off x="1570523" y="1189731"/>
            <a:ext cx="2471239" cy="175515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379243" y="3915624"/>
            <a:ext cx="7424097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3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The unforgettable History of Bangladesh</a:t>
            </a:r>
          </a:p>
          <a:p>
            <a:pPr algn="ctr"/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j</a:t>
            </a:r>
            <a:r>
              <a:rPr lang="en-US" sz="3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ust prior to Independence</a:t>
            </a:r>
          </a:p>
        </p:txBody>
      </p:sp>
    </p:spTree>
    <p:extLst>
      <p:ext uri="{BB962C8B-B14F-4D97-AF65-F5344CB8AC3E}">
        <p14:creationId xmlns:p14="http://schemas.microsoft.com/office/powerpoint/2010/main" val="2310132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11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73203" y="1513518"/>
            <a:ext cx="10615385" cy="1323439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Today’s lesson is 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51747" y="3484088"/>
            <a:ext cx="8334935" cy="92333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The Unforgettable History</a:t>
            </a:r>
            <a:endParaRPr lang="en-US" sz="48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05767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141857794"/>
              </p:ext>
            </p:extLst>
          </p:nvPr>
        </p:nvGraphicFramePr>
        <p:xfrm>
          <a:off x="2358388" y="251012"/>
          <a:ext cx="8128000" cy="3406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407271" y="3668050"/>
            <a:ext cx="7665011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Wingdings" panose="05000000000000000000" pitchFamily="2" charset="2"/>
              </a:rPr>
              <a:t> </a:t>
            </a:r>
            <a:r>
              <a:rPr lang="en-US" sz="3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To say meanings of difficult words.</a:t>
            </a:r>
            <a:endParaRPr lang="en-US" sz="32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07271" y="4353821"/>
            <a:ext cx="8848348" cy="10772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Wingdings" panose="05000000000000000000" pitchFamily="2" charset="2"/>
              </a:rPr>
              <a:t> </a:t>
            </a:r>
            <a:r>
              <a:rPr lang="en-US" sz="3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To </a:t>
            </a:r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give answer to some </a:t>
            </a:r>
            <a:r>
              <a:rPr lang="en-US" sz="3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questions </a:t>
            </a:r>
          </a:p>
          <a:p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3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    about the pre-independence occurrences. </a:t>
            </a:r>
            <a:endParaRPr lang="en-US" sz="32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07272" y="5532035"/>
            <a:ext cx="10139269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Wingdings" panose="05000000000000000000" pitchFamily="2" charset="2"/>
              </a:rPr>
              <a:t> </a:t>
            </a:r>
            <a:r>
              <a:rPr lang="en-US" sz="3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To make some points of pre-independence occurrences.</a:t>
            </a:r>
            <a:endParaRPr lang="en-US" sz="32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31300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9428B74-3835-48F2-B37E-57936E2317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99428B74-3835-48F2-B37E-57936E2317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99428B74-3835-48F2-B37E-57936E2317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graphicEl>
                                              <a:dgm id="{99428B74-3835-48F2-B37E-57936E2317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D76B31D-FABF-44CD-8389-3C49D25D8D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graphicEl>
                                              <a:dgm id="{0D76B31D-FABF-44CD-8389-3C49D25D8D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dgm id="{0D76B31D-FABF-44CD-8389-3C49D25D8D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graphicEl>
                                              <a:dgm id="{0D76B31D-FABF-44CD-8389-3C49D25D8D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5B40579-D951-443D-AF8E-EFD681BE93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graphicEl>
                                              <a:dgm id="{B5B40579-D951-443D-AF8E-EFD681BE93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graphicEl>
                                              <a:dgm id="{B5B40579-D951-443D-AF8E-EFD681BE93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graphicEl>
                                              <a:dgm id="{B5B40579-D951-443D-AF8E-EFD681BE93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61FF2C5-C7B5-46B1-8597-B7B17C0831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graphicEl>
                                              <a:dgm id="{E61FF2C5-C7B5-46B1-8597-B7B17C0831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graphicEl>
                                              <a:dgm id="{E61FF2C5-C7B5-46B1-8597-B7B17C0831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graphicEl>
                                              <a:dgm id="{E61FF2C5-C7B5-46B1-8597-B7B17C0831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563461" y="806822"/>
            <a:ext cx="273554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negotiations</a:t>
            </a:r>
          </a:p>
        </p:txBody>
      </p:sp>
      <p:sp>
        <p:nvSpPr>
          <p:cNvPr id="9" name="Rectangle 8"/>
          <p:cNvSpPr/>
          <p:nvPr/>
        </p:nvSpPr>
        <p:spPr>
          <a:xfrm>
            <a:off x="5694177" y="806822"/>
            <a:ext cx="561928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Discussion </a:t>
            </a:r>
            <a:r>
              <a:rPr lang="en-US" sz="3200" b="1" dirty="0"/>
              <a:t>aimed at reaching an </a:t>
            </a:r>
            <a:r>
              <a:rPr lang="en-US" sz="3200" b="1" dirty="0" smtClean="0"/>
              <a:t>agreement</a:t>
            </a:r>
            <a:endParaRPr lang="en-US" sz="32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3807" y="2985239"/>
            <a:ext cx="223352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slaughter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694177" y="3036301"/>
            <a:ext cx="703571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Kill, murder 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66238" y="5163670"/>
            <a:ext cx="273554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Assembly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755339" y="5154969"/>
            <a:ext cx="661595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Meeting place, gathering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551" y="4610608"/>
            <a:ext cx="2592393" cy="16455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551" y="686013"/>
            <a:ext cx="2592394" cy="14582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552" y="2603123"/>
            <a:ext cx="2592393" cy="1456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402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9" grpId="0"/>
      <p:bldP spid="10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473809" y="1021972"/>
            <a:ext cx="302241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proceedings</a:t>
            </a:r>
          </a:p>
        </p:txBody>
      </p:sp>
      <p:sp>
        <p:nvSpPr>
          <p:cNvPr id="9" name="Rectangle 8"/>
          <p:cNvSpPr/>
          <p:nvPr/>
        </p:nvSpPr>
        <p:spPr>
          <a:xfrm>
            <a:off x="6124491" y="1021972"/>
            <a:ext cx="703571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 series of activities of a meeting</a:t>
            </a:r>
          </a:p>
        </p:txBody>
      </p:sp>
      <p:sp>
        <p:nvSpPr>
          <p:cNvPr id="10" name="Rectangle 9"/>
          <p:cNvSpPr/>
          <p:nvPr/>
        </p:nvSpPr>
        <p:spPr>
          <a:xfrm>
            <a:off x="384157" y="3218318"/>
            <a:ext cx="223352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prorogue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78268" y="3143876"/>
            <a:ext cx="703571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Adjourn, discontinue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12447" y="5271245"/>
            <a:ext cx="273554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spontaneously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167711" y="5154969"/>
            <a:ext cx="661595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Easily, amicably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317" b="12234"/>
          <a:stretch/>
        </p:blipFill>
        <p:spPr>
          <a:xfrm>
            <a:off x="3089609" y="570605"/>
            <a:ext cx="2363901" cy="156299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423" y="2639824"/>
            <a:ext cx="2834754" cy="17717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973" y="4586536"/>
            <a:ext cx="2901521" cy="1630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739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9" grpId="0"/>
      <p:bldP spid="10" grpId="0"/>
      <p:bldP spid="12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9989</TotalTime>
  <Words>904</Words>
  <Application>Microsoft Office PowerPoint</Application>
  <PresentationFormat>Widescreen</PresentationFormat>
  <Paragraphs>192</Paragraphs>
  <Slides>19</Slides>
  <Notes>19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Arial Rounded MT Bold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Rasel</dc:creator>
  <cp:lastModifiedBy>Rasel</cp:lastModifiedBy>
  <cp:revision>634</cp:revision>
  <dcterms:created xsi:type="dcterms:W3CDTF">2018-07-04T12:20:49Z</dcterms:created>
  <dcterms:modified xsi:type="dcterms:W3CDTF">2020-09-20T14:40:50Z</dcterms:modified>
</cp:coreProperties>
</file>