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256" r:id="rId2"/>
    <p:sldId id="257" r:id="rId3"/>
    <p:sldId id="271" r:id="rId4"/>
    <p:sldId id="259" r:id="rId5"/>
    <p:sldId id="260" r:id="rId6"/>
    <p:sldId id="268" r:id="rId7"/>
    <p:sldId id="265" r:id="rId8"/>
    <p:sldId id="269" r:id="rId9"/>
    <p:sldId id="264" r:id="rId10"/>
    <p:sldId id="284" r:id="rId11"/>
    <p:sldId id="266" r:id="rId12"/>
    <p:sldId id="270" r:id="rId13"/>
    <p:sldId id="272" r:id="rId14"/>
    <p:sldId id="262" r:id="rId15"/>
    <p:sldId id="285" r:id="rId16"/>
    <p:sldId id="263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4713-77EB-4E95-9E08-466CB20CA7E8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C78-44BD-41A1-BE52-513ED3494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4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2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250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1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1995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2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913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47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3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82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39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81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8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01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05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859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62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37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6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28281"/>
            <a:ext cx="6400800" cy="4734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0"/>
            <a:ext cx="5638800" cy="12954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2060"/>
                </a:solidFill>
              </a:rPr>
              <a:t>Welcome</a:t>
            </a:r>
            <a:r>
              <a:rPr lang="en-US" sz="9600" dirty="0" smtClean="0">
                <a:solidFill>
                  <a:srgbClr val="00B0F0"/>
                </a:solidFill>
              </a:rPr>
              <a:t/>
            </a:r>
            <a:br>
              <a:rPr lang="en-US" sz="9600" dirty="0" smtClean="0">
                <a:solidFill>
                  <a:srgbClr val="00B0F0"/>
                </a:solidFill>
              </a:rPr>
            </a:br>
            <a:r>
              <a:rPr lang="en-US" sz="9600" dirty="0" smtClean="0">
                <a:solidFill>
                  <a:srgbClr val="00B0F0"/>
                </a:solidFill>
              </a:rPr>
              <a:t/>
            </a:r>
            <a:br>
              <a:rPr lang="en-US" sz="9600" dirty="0" smtClean="0">
                <a:solidFill>
                  <a:srgbClr val="00B0F0"/>
                </a:solidFill>
              </a:rPr>
            </a:br>
            <a:endParaRPr lang="en-US" sz="9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  <a:latin typeface="Baskerville Old Face" panose="02020602080505020303" pitchFamily="18" charset="0"/>
              </a:rPr>
              <a:t>Each tense is classified into four and these are</a:t>
            </a:r>
          </a:p>
          <a:p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future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00800" y="45720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3810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0800" y="3048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23622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6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6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4" y="228600"/>
            <a:ext cx="8719456" cy="61721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28600"/>
            <a:ext cx="44196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Present Tense</a:t>
            </a:r>
            <a:endParaRPr lang="en-US" sz="3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" y="2819400"/>
            <a:ext cx="80010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Present tense indicates an action that takes place in present time</a:t>
            </a:r>
            <a:endParaRPr lang="en-US" sz="28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746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Present tenses are four types and these are</a:t>
            </a:r>
            <a:endParaRPr lang="en-US" sz="28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 Indefinite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4191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Continuous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7338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 Perfect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4343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Continuous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pic>
        <p:nvPicPr>
          <p:cNvPr id="16" name="Picture 15" descr="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505075" cy="1819275"/>
          </a:xfrm>
          <a:prstGeom prst="rect">
            <a:avLst/>
          </a:prstGeom>
        </p:spPr>
      </p:pic>
      <p:pic>
        <p:nvPicPr>
          <p:cNvPr id="6" name="Picture 5" descr="dgdf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221" y="1219200"/>
            <a:ext cx="33528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200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Universal truth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3048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Habit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86200"/>
            <a:ext cx="87630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Present indefinite tense means universal truth ,the action that is usual and the action that takes place regularly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7150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Structure :Subject + present form of verb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905000" y="381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3276600"/>
            <a:ext cx="7315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eat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334000"/>
            <a:ext cx="7162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Subject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en-US" sz="4000" dirty="0" smtClean="0">
                <a:solidFill>
                  <a:srgbClr val="FFFF00"/>
                </a:solidFill>
              </a:rPr>
              <a:t>present form of verb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1219200"/>
            <a:ext cx="3048000" cy="15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 eat </a:t>
            </a:r>
            <a:r>
              <a:rPr lang="en-US" sz="4800" dirty="0" smtClean="0">
                <a:solidFill>
                  <a:schemeClr val="tx1"/>
                </a:solidFill>
              </a:rPr>
              <a:t>,ate, eaten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762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Structure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1524000" y="3962400"/>
            <a:ext cx="20574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191000" y="4343400"/>
            <a:ext cx="13716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17526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0" y="0"/>
            <a:ext cx="3200400" cy="251460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Keep in mind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4191000"/>
            <a:ext cx="84582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Baskerville Old Face" panose="02020602080505020303" pitchFamily="18" charset="0"/>
              </a:rPr>
              <a:t>We add </a:t>
            </a:r>
            <a:r>
              <a:rPr lang="en-US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</a:t>
            </a:r>
            <a:r>
              <a:rPr lang="en-US" sz="3200" dirty="0" smtClean="0">
                <a:latin typeface="Baskerville Old Face" panose="02020602080505020303" pitchFamily="18" charset="0"/>
              </a:rPr>
              <a:t> or</a:t>
            </a:r>
            <a:r>
              <a:rPr lang="en-US" sz="32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</a:t>
            </a:r>
            <a:r>
              <a:rPr lang="en-US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smtClean="0">
                <a:latin typeface="Baskerville Old Face" panose="02020602080505020303" pitchFamily="18" charset="0"/>
              </a:rPr>
              <a:t>after the base form of verb, if the subject is third person  and singular number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959768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He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002060"/>
                </a:solidFill>
              </a:rPr>
              <a:t>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Baskerville Old Face" panose="02020602080505020303" pitchFamily="18" charset="0"/>
              </a:rPr>
              <a:t>Individual work </a:t>
            </a:r>
            <a:endParaRPr lang="en-US" sz="2800" i="1" dirty="0"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30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Identify the sentence that are written in Present Indefinite</a:t>
            </a:r>
          </a:p>
          <a:p>
            <a:pPr algn="ctr"/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743200"/>
            <a:ext cx="8077200" cy="3124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01.I like tea </a:t>
            </a:r>
          </a:p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02.He is a intelligent boy</a:t>
            </a:r>
          </a:p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03.He came to Dhaka yesterday     04. Who is your food?</a:t>
            </a:r>
          </a:p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05. We had a cow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6019800"/>
            <a:ext cx="754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Answer:01,02,04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1866900" cy="2447925"/>
          </a:xfrm>
          <a:prstGeom prst="rect">
            <a:avLst/>
          </a:prstGeom>
        </p:spPr>
      </p:pic>
      <p:pic>
        <p:nvPicPr>
          <p:cNvPr id="3" name="Picture 2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1066800"/>
            <a:ext cx="2505075" cy="213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457200"/>
            <a:ext cx="3962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Continuous tense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81000" y="3657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Running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3505200"/>
            <a:ext cx="2438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Sleeping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7772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Present continuous tense indicates an action that is taking place</a:t>
            </a:r>
            <a:endParaRPr lang="en-US" sz="3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85800"/>
            <a:ext cx="7543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Structure : subject +am / is / are + verb + </a:t>
            </a:r>
            <a:r>
              <a:rPr lang="en-US" sz="3200" dirty="0" err="1" smtClean="0"/>
              <a:t>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438400" y="2133600"/>
            <a:ext cx="3962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Keep in mind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3429000"/>
            <a:ext cx="7543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01.Gradually,day by day , step by step, now these words indicate present continuous tense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638800"/>
            <a:ext cx="7772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Example: I am improving gradually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5486400"/>
            <a:ext cx="8077200" cy="68579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Md.Aksar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Ali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Assistant Teacher</a:t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Magura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M.U.Alim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Madrasah,Kahalu,Bogura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8600"/>
            <a:ext cx="2209800" cy="2799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f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612571" cy="2362200"/>
          </a:xfrm>
          <a:prstGeom prst="rect">
            <a:avLst/>
          </a:prstGeom>
        </p:spPr>
      </p:pic>
      <p:pic>
        <p:nvPicPr>
          <p:cNvPr id="3" name="Picture 2" descr="ff.jpeg"/>
          <p:cNvPicPr>
            <a:picLocks noChangeAspect="1"/>
          </p:cNvPicPr>
          <p:nvPr/>
        </p:nvPicPr>
        <p:blipFill>
          <a:blip r:embed="rId3"/>
          <a:srcRect b="4236"/>
          <a:stretch>
            <a:fillRect/>
          </a:stretch>
        </p:blipFill>
        <p:spPr>
          <a:xfrm>
            <a:off x="3048000" y="304800"/>
            <a:ext cx="1969796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743200"/>
            <a:ext cx="17526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January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048000" y="2819400"/>
            <a:ext cx="15240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March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858000" y="457200"/>
            <a:ext cx="19812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 Perfect</a:t>
            </a:r>
            <a:endParaRPr lang="en-US" sz="3600" dirty="0"/>
          </a:p>
        </p:txBody>
      </p:sp>
      <p:pic>
        <p:nvPicPr>
          <p:cNvPr id="9" name="Picture 8" descr="0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581400"/>
            <a:ext cx="1977598" cy="2971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5943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June</a:t>
            </a:r>
            <a:endParaRPr lang="en-US" sz="3200" dirty="0"/>
          </a:p>
        </p:txBody>
      </p:sp>
      <p:sp>
        <p:nvSpPr>
          <p:cNvPr id="11" name="Oval Callout 10"/>
          <p:cNvSpPr/>
          <p:nvPr/>
        </p:nvSpPr>
        <p:spPr>
          <a:xfrm>
            <a:off x="4114800" y="2514600"/>
            <a:ext cx="5029200" cy="2971800"/>
          </a:xfrm>
          <a:prstGeom prst="wedgeEllipseCallout">
            <a:avLst>
              <a:gd name="adj1" fmla="val -75304"/>
              <a:gd name="adj2" fmla="val 34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I have visited the doctor for two times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46760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tense means an action that is finished, but the result is not finished yet.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133600" y="2590800"/>
            <a:ext cx="3810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Attention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77724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sentence that contains already, ever, never , is in present perfect tense</a:t>
            </a:r>
            <a:endParaRPr lang="en-US" sz="32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 : Subject + have /has + past participle of verb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w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2714625" cy="1685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gdgfer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437" y="1752600"/>
            <a:ext cx="2976563" cy="2000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2057400" y="304800"/>
            <a:ext cx="5486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perfect continuous tense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962400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41148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Evening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8006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Present perfect tense means an action that is taking place from first time</a:t>
            </a:r>
            <a:endParaRPr lang="en-US" sz="28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981200"/>
            <a:ext cx="2819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anose="02020602080505020303" pitchFamily="18" charset="0"/>
              </a:rPr>
              <a:t>It has been raining since morning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533400"/>
            <a:ext cx="76962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Structure  :Subject  + have /has +base form +</a:t>
            </a:r>
            <a:r>
              <a:rPr lang="en-US" sz="2800" dirty="0" err="1" smtClean="0">
                <a:solidFill>
                  <a:srgbClr val="FF0000"/>
                </a:solidFill>
              </a:rPr>
              <a:t>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391400" cy="1524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askerville Old Face" panose="02020602080505020303" pitchFamily="18" charset="0"/>
              </a:rPr>
              <a:t>I have been  working as a teacher since 2011</a:t>
            </a:r>
            <a:endParaRPr lang="en-US" sz="4400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4495800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Assignment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772400" cy="4038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He …….to school regularly(go)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 ………my work already(do)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I………..for two hours(read)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At present woman……an important role(play)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What …….your name?(be)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990600"/>
            <a:ext cx="5105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latin typeface="Algerian" panose="04020705040A02060702" pitchFamily="82" charset="0"/>
              </a:rPr>
              <a:t>Home work</a:t>
            </a:r>
            <a:endParaRPr lang="en-US" sz="3200" b="1" i="1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229600" cy="2895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Write five sentences in Present Indefinite , continuous  perfect and perfect continuous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0" y="381000"/>
            <a:ext cx="6019800" cy="44958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27432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2743200" cy="434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Zone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304800"/>
            <a:ext cx="2743200" cy="434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514600"/>
            <a:ext cx="1295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 stop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3810000"/>
            <a:ext cx="609600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3962400"/>
            <a:ext cx="152400" cy="152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7620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zone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7620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Zone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4114800"/>
            <a:ext cx="1676400" cy="1219200"/>
            <a:chOff x="381000" y="4114800"/>
            <a:chExt cx="1676400" cy="1219200"/>
          </a:xfrm>
        </p:grpSpPr>
        <p:sp>
          <p:nvSpPr>
            <p:cNvPr id="8" name="Rectangle 7"/>
            <p:cNvSpPr/>
            <p:nvPr/>
          </p:nvSpPr>
          <p:spPr>
            <a:xfrm>
              <a:off x="381000" y="4114800"/>
              <a:ext cx="16002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57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24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0" y="4800600"/>
              <a:ext cx="1524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38200" y="20574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Past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971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Present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6553200" y="1905000"/>
            <a:ext cx="2057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555E-6 L 0.4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2533650" cy="203835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609600"/>
            <a:ext cx="3204482" cy="2057400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609600"/>
            <a:ext cx="3081867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4997116"/>
            <a:ext cx="7696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01.What do you see 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4038600"/>
            <a:ext cx="1524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past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2590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5" name="Oval 14"/>
          <p:cNvSpPr/>
          <p:nvPr/>
        </p:nvSpPr>
        <p:spPr>
          <a:xfrm>
            <a:off x="3962400" y="25146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2010</a:t>
            </a:r>
          </a:p>
        </p:txBody>
      </p:sp>
      <p:sp>
        <p:nvSpPr>
          <p:cNvPr id="16" name="Oval 15"/>
          <p:cNvSpPr/>
          <p:nvPr/>
        </p:nvSpPr>
        <p:spPr>
          <a:xfrm>
            <a:off x="7543800" y="2486891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29000" y="4114800"/>
            <a:ext cx="19050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096000" y="3810000"/>
            <a:ext cx="2286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Future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5702207"/>
            <a:ext cx="8534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02.Find out the difference among the picture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84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lgerian" panose="04020705040A02060702" pitchFamily="82" charset="0"/>
              </a:rPr>
              <a:t>Today’s Topic is</a:t>
            </a:r>
          </a:p>
          <a:p>
            <a:pPr algn="ctr"/>
            <a:r>
              <a:rPr lang="en-US" sz="6600" dirty="0" smtClean="0">
                <a:latin typeface="Algerian" panose="04020705040A02060702" pitchFamily="82" charset="0"/>
              </a:rPr>
              <a:t>Tense</a:t>
            </a:r>
            <a:endParaRPr lang="en-US" sz="6600" dirty="0"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Learning Outcomes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725610"/>
          </a:xfrm>
        </p:spPr>
        <p:txBody>
          <a:bodyPr/>
          <a:lstStyle/>
          <a:p>
            <a:r>
              <a:rPr lang="en-US" dirty="0" smtClean="0"/>
              <a:t>After completing  the class we will be able to</a:t>
            </a:r>
          </a:p>
          <a:p>
            <a:r>
              <a:rPr lang="en-US" dirty="0" smtClean="0"/>
              <a:t>01.write sentences in different tenses</a:t>
            </a:r>
          </a:p>
          <a:p>
            <a:r>
              <a:rPr lang="en-US" dirty="0" smtClean="0"/>
              <a:t>02.use the right form of verbs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937" y="2556711"/>
            <a:ext cx="8153400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hialkhanGMJ" panose="00000400000000000000" pitchFamily="2" charset="0"/>
                <a:cs typeface="ArhialkhanGMJ" panose="00000400000000000000" pitchFamily="2" charset="0"/>
              </a:rPr>
              <a:t>Tense indicates time of an action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505200"/>
            <a:ext cx="80772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go</a:t>
            </a:r>
            <a:r>
              <a:rPr lang="en-US" sz="2800" dirty="0" smtClean="0"/>
              <a:t> to school regularly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went</a:t>
            </a:r>
            <a:r>
              <a:rPr lang="en-US" sz="2800" dirty="0" smtClean="0"/>
              <a:t> to Dhaka yesterday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shall go </a:t>
            </a:r>
            <a:r>
              <a:rPr lang="en-US" sz="2800" dirty="0" smtClean="0"/>
              <a:t>to </a:t>
            </a:r>
            <a:r>
              <a:rPr lang="en-US" sz="2800" dirty="0" err="1" smtClean="0"/>
              <a:t>Comilla</a:t>
            </a:r>
            <a:r>
              <a:rPr lang="en-US" sz="2800" dirty="0" smtClean="0"/>
              <a:t> tomorrow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Here the words written in red indicate time of action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533650" cy="2038350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28600"/>
            <a:ext cx="3204482" cy="2057400"/>
          </a:xfrm>
          <a:prstGeom prst="rect">
            <a:avLst/>
          </a:prstGeom>
        </p:spPr>
      </p:pic>
      <p:pic>
        <p:nvPicPr>
          <p:cNvPr id="11" name="Picture 10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28600"/>
            <a:ext cx="3081867" cy="19812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28538" y="123825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3" name="Oval 12"/>
          <p:cNvSpPr/>
          <p:nvPr/>
        </p:nvSpPr>
        <p:spPr>
          <a:xfrm>
            <a:off x="3567069" y="131445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2010</a:t>
            </a:r>
          </a:p>
        </p:txBody>
      </p:sp>
      <p:sp>
        <p:nvSpPr>
          <p:cNvPr id="14" name="Oval 13"/>
          <p:cNvSpPr/>
          <p:nvPr/>
        </p:nvSpPr>
        <p:spPr>
          <a:xfrm>
            <a:off x="6085751" y="11049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/>
              <a:t>2019</a:t>
            </a: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solidFill>
                  <a:schemeClr val="accent1"/>
                </a:solidFill>
                <a:latin typeface="Baskerville Old Face" panose="02020602080505020303" pitchFamily="18" charset="0"/>
              </a:rPr>
              <a:t>Tense are three types</a:t>
            </a:r>
            <a:endParaRPr lang="en-US" sz="4400" i="1" dirty="0">
              <a:solidFill>
                <a:schemeClr val="accent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6248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33528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Past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981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Tense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648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Future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588</TotalTime>
  <Words>489</Words>
  <Application>Microsoft Office PowerPoint</Application>
  <PresentationFormat>On-screen Show (4:3)</PresentationFormat>
  <Paragraphs>121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Algerian</vt:lpstr>
      <vt:lpstr>ArhialkhanGMJ</vt:lpstr>
      <vt:lpstr>Arial</vt:lpstr>
      <vt:lpstr>Baskerville Old Face</vt:lpstr>
      <vt:lpstr>Calibri</vt:lpstr>
      <vt:lpstr>Trebuchet MS</vt:lpstr>
      <vt:lpstr>Wingdings 3</vt:lpstr>
      <vt:lpstr>Facet</vt:lpstr>
      <vt:lpstr>Welcome  </vt:lpstr>
      <vt:lpstr>   Md.Aksar Ali Assistant Teacher Magura M.U.Alim Madrasah,Kahalu,Bogura.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Tense are three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Hp</dc:creator>
  <cp:lastModifiedBy>ASUS</cp:lastModifiedBy>
  <cp:revision>128</cp:revision>
  <dcterms:created xsi:type="dcterms:W3CDTF">2006-08-16T00:00:00Z</dcterms:created>
  <dcterms:modified xsi:type="dcterms:W3CDTF">2020-09-24T14:31:12Z</dcterms:modified>
</cp:coreProperties>
</file>