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72" r:id="rId3"/>
    <p:sldId id="282" r:id="rId4"/>
    <p:sldId id="270" r:id="rId5"/>
    <p:sldId id="274" r:id="rId6"/>
    <p:sldId id="273" r:id="rId7"/>
    <p:sldId id="257" r:id="rId8"/>
    <p:sldId id="263" r:id="rId9"/>
    <p:sldId id="256" r:id="rId10"/>
    <p:sldId id="258" r:id="rId11"/>
    <p:sldId id="264" r:id="rId12"/>
    <p:sldId id="259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B2076-1E05-4537-9CB4-DB6255B65786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AEB28-EBDC-4A04-909A-7AA52F35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63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1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8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6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B81F-26AD-4BB3-987A-57A305622C0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54CB-BC4B-4EB6-B204-743FF9D7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0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B81F-26AD-4BB3-987A-57A305622C0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54CB-BC4B-4EB6-B204-743FF9D7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3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B81F-26AD-4BB3-987A-57A305622C0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54CB-BC4B-4EB6-B204-743FF9D7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8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B81F-26AD-4BB3-987A-57A305622C0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54CB-BC4B-4EB6-B204-743FF9D7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7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B81F-26AD-4BB3-987A-57A305622C0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54CB-BC4B-4EB6-B204-743FF9D7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3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B81F-26AD-4BB3-987A-57A305622C0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54CB-BC4B-4EB6-B204-743FF9D7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1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B81F-26AD-4BB3-987A-57A305622C0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54CB-BC4B-4EB6-B204-743FF9D7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0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B81F-26AD-4BB3-987A-57A305622C0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54CB-BC4B-4EB6-B204-743FF9D7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8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B81F-26AD-4BB3-987A-57A305622C0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54CB-BC4B-4EB6-B204-743FF9D7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8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B81F-26AD-4BB3-987A-57A305622C0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54CB-BC4B-4EB6-B204-743FF9D7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2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B81F-26AD-4BB3-987A-57A305622C0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54CB-BC4B-4EB6-B204-743FF9D7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4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AB81F-26AD-4BB3-987A-57A305622C0B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654CB-BC4B-4EB6-B204-743FF9D7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0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80D-011D-47F1-9088-17C9410C9854}" type="datetime5">
              <a:rPr lang="en-US" sz="1800" b="1" smtClean="0">
                <a:solidFill>
                  <a:srgbClr val="002060"/>
                </a:solidFill>
              </a:rPr>
              <a:t>26-Sep-20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968" y="6356350"/>
            <a:ext cx="11897032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2060"/>
                </a:solidFill>
              </a:rPr>
              <a:t>Bipul</a:t>
            </a:r>
            <a:r>
              <a:rPr lang="en-US" sz="2000" b="1" dirty="0">
                <a:solidFill>
                  <a:srgbClr val="002060"/>
                </a:solidFill>
              </a:rPr>
              <a:t> Sarkar </a:t>
            </a:r>
            <a:r>
              <a:rPr lang="en-US" sz="2000" b="1" dirty="0" err="1">
                <a:solidFill>
                  <a:srgbClr val="002060"/>
                </a:solidFill>
              </a:rPr>
              <a:t>Atmool</a:t>
            </a:r>
            <a:r>
              <a:rPr lang="en-US" sz="2000" b="1" dirty="0">
                <a:solidFill>
                  <a:srgbClr val="002060"/>
                </a:solidFill>
              </a:rPr>
              <a:t> high School -</a:t>
            </a:r>
            <a:r>
              <a:rPr lang="en-US" sz="2000" b="1" dirty="0" err="1">
                <a:solidFill>
                  <a:srgbClr val="002060"/>
                </a:solidFill>
              </a:rPr>
              <a:t>Shibgonj-Bogura</a:t>
            </a:r>
            <a:r>
              <a:rPr lang="en-US" sz="2000" b="1" dirty="0">
                <a:solidFill>
                  <a:srgbClr val="002060"/>
                </a:solidFill>
              </a:rPr>
              <a:t> - 01730169555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4086" r="12097" b="4301"/>
          <a:stretch/>
        </p:blipFill>
        <p:spPr>
          <a:xfrm>
            <a:off x="294968" y="287593"/>
            <a:ext cx="11577483" cy="595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87593"/>
            <a:ext cx="5169384" cy="197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050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3" t="12843" r="19759" b="27921"/>
          <a:stretch/>
        </p:blipFill>
        <p:spPr>
          <a:xfrm>
            <a:off x="540327" y="484909"/>
            <a:ext cx="3685310" cy="678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73"/>
          <a:stretch/>
        </p:blipFill>
        <p:spPr>
          <a:xfrm>
            <a:off x="1538569" y="2540266"/>
            <a:ext cx="9059441" cy="290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7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7696200" y="6381750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pPr/>
              <a:t>9/26/2020 8:44:43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28800" y="6317226"/>
            <a:ext cx="4622006" cy="464574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bipulsarkar1977@gmail.com      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01730169555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" b="18846"/>
          <a:stretch/>
        </p:blipFill>
        <p:spPr>
          <a:xfrm>
            <a:off x="388548" y="1035848"/>
            <a:ext cx="10833794" cy="989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9" b="4540"/>
          <a:stretch/>
        </p:blipFill>
        <p:spPr>
          <a:xfrm>
            <a:off x="395475" y="2514975"/>
            <a:ext cx="5575833" cy="3779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8" t="6011" r="6213" b="6312"/>
          <a:stretch/>
        </p:blipFill>
        <p:spPr>
          <a:xfrm>
            <a:off x="7121235" y="1551709"/>
            <a:ext cx="2812473" cy="2147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0" r="25514"/>
          <a:stretch/>
        </p:blipFill>
        <p:spPr>
          <a:xfrm>
            <a:off x="6248400" y="3836148"/>
            <a:ext cx="5105400" cy="25115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5" t="16457" r="8918" b="29691"/>
          <a:stretch/>
        </p:blipFill>
        <p:spPr>
          <a:xfrm>
            <a:off x="637308" y="401277"/>
            <a:ext cx="6359237" cy="38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7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r="10555" b="13098"/>
          <a:stretch/>
        </p:blipFill>
        <p:spPr>
          <a:xfrm>
            <a:off x="1316182" y="2733943"/>
            <a:ext cx="9725891" cy="2267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" y="755307"/>
            <a:ext cx="339576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7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7696200" y="6381750"/>
            <a:ext cx="2476500" cy="476250"/>
          </a:xfrm>
        </p:spPr>
        <p:txBody>
          <a:bodyPr/>
          <a:lstStyle/>
          <a:p>
            <a:fld id="{D5233FD7-E91A-43A1-BE37-23FA384A7084}" type="datetime2">
              <a:rPr lang="en-US" b="1" smtClean="0">
                <a:solidFill>
                  <a:srgbClr val="FF0000"/>
                </a:solidFill>
              </a:rPr>
              <a:pPr/>
              <a:t>Saturday, September 26, 2020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28800" y="6317226"/>
            <a:ext cx="4622006" cy="464574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bipulsarkar1977@gmail.com      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01730169555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3"/>
          <a:stretch/>
        </p:blipFill>
        <p:spPr>
          <a:xfrm>
            <a:off x="630381" y="1295540"/>
            <a:ext cx="10931237" cy="5086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5858" r="7569" b="30886"/>
          <a:stretch/>
        </p:blipFill>
        <p:spPr>
          <a:xfrm>
            <a:off x="464126" y="441325"/>
            <a:ext cx="5458691" cy="45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63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t="10116" r="33495" b="25078"/>
          <a:stretch/>
        </p:blipFill>
        <p:spPr>
          <a:xfrm>
            <a:off x="727981" y="507878"/>
            <a:ext cx="2812473" cy="658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8"/>
          <a:stretch/>
        </p:blipFill>
        <p:spPr>
          <a:xfrm>
            <a:off x="978684" y="1938267"/>
            <a:ext cx="9065861" cy="360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7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926" y="294230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743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96401" y="2221468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5362" y="3462514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7696200" y="6411247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pPr/>
              <a:t>9/26/2020 8:44:43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28800" y="6317226"/>
            <a:ext cx="4622006" cy="464574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bipulsarkar1977@gmail.com      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01730169555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r="6977" b="9957"/>
          <a:stretch/>
        </p:blipFill>
        <p:spPr>
          <a:xfrm>
            <a:off x="3921508" y="667134"/>
            <a:ext cx="3823854" cy="21989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1" r="27824" b="5789"/>
          <a:stretch/>
        </p:blipFill>
        <p:spPr>
          <a:xfrm>
            <a:off x="623456" y="3220066"/>
            <a:ext cx="10848108" cy="24938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5599" r="38660" b="27561"/>
          <a:stretch/>
        </p:blipFill>
        <p:spPr>
          <a:xfrm>
            <a:off x="277762" y="590934"/>
            <a:ext cx="3643746" cy="63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6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4086" r="12097" b="4301"/>
          <a:stretch/>
        </p:blipFill>
        <p:spPr>
          <a:xfrm>
            <a:off x="227732" y="529639"/>
            <a:ext cx="11577483" cy="595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t="1" r="49090" b="30455"/>
          <a:stretch/>
        </p:blipFill>
        <p:spPr>
          <a:xfrm>
            <a:off x="322730" y="151621"/>
            <a:ext cx="4997750" cy="198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F8252F-BA16-4C21-A9E5-CE020F170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55" b="7124"/>
          <a:stretch/>
        </p:blipFill>
        <p:spPr>
          <a:xfrm>
            <a:off x="821569" y="2947279"/>
            <a:ext cx="10367888" cy="2933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8C59F-575F-491C-AB6A-6420E52484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" t="5830" r="52121" b="30603"/>
          <a:stretch/>
        </p:blipFill>
        <p:spPr>
          <a:xfrm>
            <a:off x="1925782" y="498763"/>
            <a:ext cx="3726873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07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" y="0"/>
            <a:ext cx="11924714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শিক্ষ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81001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209800"/>
            <a:ext cx="2438400" cy="326277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029743"/>
              </p:ext>
            </p:extLst>
          </p:nvPr>
        </p:nvGraphicFramePr>
        <p:xfrm>
          <a:off x="787791" y="2209801"/>
          <a:ext cx="6451209" cy="329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1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4151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err="1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বিপুল</a:t>
                      </a:r>
                      <a:r>
                        <a:rPr lang="en-US" sz="3600" dirty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r>
                        <a:rPr lang="en-US" sz="3600" dirty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</a:t>
                      </a:r>
                      <a:r>
                        <a:rPr lang="en-US" sz="3600" dirty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232CC"/>
                          </a:solidFill>
                        </a:rPr>
                        <a:t>                              </a:t>
                      </a:r>
                      <a:r>
                        <a:rPr lang="en-US" dirty="0" err="1">
                          <a:solidFill>
                            <a:srgbClr val="0232CC"/>
                          </a:solidFill>
                        </a:rPr>
                        <a:t>সহকারী</a:t>
                      </a:r>
                      <a:r>
                        <a:rPr lang="en-US" baseline="0" dirty="0">
                          <a:solidFill>
                            <a:srgbClr val="0232CC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232CC"/>
                          </a:solidFill>
                        </a:rPr>
                        <a:t>শিক্ষক</a:t>
                      </a:r>
                      <a:r>
                        <a:rPr lang="en-US" baseline="0" dirty="0">
                          <a:solidFill>
                            <a:srgbClr val="0232CC"/>
                          </a:solidFill>
                        </a:rPr>
                        <a:t> (</a:t>
                      </a:r>
                      <a:r>
                        <a:rPr lang="en-US" baseline="0" dirty="0" err="1">
                          <a:solidFill>
                            <a:srgbClr val="0232CC"/>
                          </a:solidFill>
                        </a:rPr>
                        <a:t>গণিত</a:t>
                      </a:r>
                      <a:r>
                        <a:rPr lang="en-US" baseline="0" dirty="0">
                          <a:solidFill>
                            <a:srgbClr val="0232CC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232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848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আটমূল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দ্বি-মূখী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                               </a:t>
                      </a:r>
                      <a:r>
                        <a:rPr lang="en-US" sz="2800" b="1" dirty="0" err="1">
                          <a:latin typeface="NikoshBAN" pitchFamily="2" charset="0"/>
                          <a:cs typeface="NikoshBAN" pitchFamily="2" charset="0"/>
                        </a:rPr>
                        <a:t>শিবগঞ্জ-বগুড়া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              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Mobail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01730169555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Email: bipulsarkar1977@gmail.com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5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ঘুড়ী-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371601"/>
            <a:ext cx="2438400" cy="2562225"/>
          </a:xfrm>
          <a:prstGeom prst="rect">
            <a:avLst/>
          </a:prstGeom>
        </p:spPr>
      </p:pic>
      <p:pic>
        <p:nvPicPr>
          <p:cNvPr id="10" name="Picture 9" descr="t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191000"/>
            <a:ext cx="1847850" cy="2133600"/>
          </a:xfrm>
          <a:prstGeom prst="rect">
            <a:avLst/>
          </a:prstGeom>
        </p:spPr>
      </p:pic>
      <p:pic>
        <p:nvPicPr>
          <p:cNvPr id="11" name="Picture 10" descr="T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1" y="4191001"/>
            <a:ext cx="1914525" cy="2276475"/>
          </a:xfrm>
          <a:prstGeom prst="rect">
            <a:avLst/>
          </a:prstGeom>
        </p:spPr>
      </p:pic>
      <p:pic>
        <p:nvPicPr>
          <p:cNvPr id="12" name="Picture 11" descr="T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4038600"/>
            <a:ext cx="3810000" cy="2171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67000" y="228601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</a:t>
            </a:r>
            <a:r>
              <a:rPr lang="en-US" sz="32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নিচের</a:t>
            </a:r>
            <a:r>
              <a:rPr lang="en-US" sz="32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ছবিগুলো</a:t>
            </a:r>
            <a:r>
              <a:rPr lang="en-US" sz="32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লক্ষ্য</a:t>
            </a:r>
            <a:r>
              <a:rPr lang="en-US" sz="32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করি</a:t>
            </a:r>
            <a:r>
              <a:rPr lang="en-US" sz="32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2218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 r="14610" b="16515"/>
          <a:stretch/>
        </p:blipFill>
        <p:spPr>
          <a:xfrm>
            <a:off x="2535382" y="2465395"/>
            <a:ext cx="7051964" cy="3007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t="9585" r="11628" b="34410"/>
          <a:stretch/>
        </p:blipFill>
        <p:spPr>
          <a:xfrm>
            <a:off x="3893128" y="845127"/>
            <a:ext cx="3837709" cy="72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0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B3D674-0F1F-46AA-B977-719467B31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3" y="2610111"/>
            <a:ext cx="9827604" cy="3438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DF2FE-27D4-4DC8-AE0D-D30D60F3DA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859" r="10270" b="34720"/>
          <a:stretch/>
        </p:blipFill>
        <p:spPr>
          <a:xfrm>
            <a:off x="4017818" y="415636"/>
            <a:ext cx="3532909" cy="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2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67" y="4044034"/>
            <a:ext cx="8041321" cy="54868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0" r="9858" b="18944"/>
          <a:stretch/>
        </p:blipFill>
        <p:spPr>
          <a:xfrm>
            <a:off x="1032164" y="4752035"/>
            <a:ext cx="9989126" cy="15368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73" y="569138"/>
            <a:ext cx="6895363" cy="31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10688" r="43828" b="24690"/>
          <a:stretch/>
        </p:blipFill>
        <p:spPr>
          <a:xfrm>
            <a:off x="1219200" y="471054"/>
            <a:ext cx="3283528" cy="8312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" t="3951" r="1513" b="3951"/>
          <a:stretch/>
        </p:blipFill>
        <p:spPr>
          <a:xfrm>
            <a:off x="886692" y="1634835"/>
            <a:ext cx="10238508" cy="386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" t="17151" r="3692" b="25767"/>
          <a:stretch/>
        </p:blipFill>
        <p:spPr>
          <a:xfrm>
            <a:off x="540327" y="569138"/>
            <a:ext cx="4018343" cy="498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4282" r="1350" b="4247"/>
          <a:stretch/>
        </p:blipFill>
        <p:spPr>
          <a:xfrm>
            <a:off x="789709" y="1067902"/>
            <a:ext cx="10474036" cy="2908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2" r="10274"/>
          <a:stretch/>
        </p:blipFill>
        <p:spPr>
          <a:xfrm>
            <a:off x="329045" y="3976256"/>
            <a:ext cx="11267210" cy="26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78</Words>
  <Application>Microsoft Office PowerPoint</Application>
  <PresentationFormat>Widescreen</PresentationFormat>
  <Paragraphs>25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Malgun Gothic Semilight</vt:lpstr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  <vt:lpstr>     </vt:lpstr>
      <vt:lpstr>PowerPoint Presentation</vt:lpstr>
      <vt:lpstr>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28</cp:revision>
  <dcterms:created xsi:type="dcterms:W3CDTF">2020-09-13T12:01:56Z</dcterms:created>
  <dcterms:modified xsi:type="dcterms:W3CDTF">2020-09-26T14:53:50Z</dcterms:modified>
</cp:coreProperties>
</file>