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74" r:id="rId13"/>
    <p:sldId id="275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87D1-5351-4AAF-943A-77C343ADC2FB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AD94-72FF-4AF6-A7A7-BBD63B16B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AD94-72FF-4AF6-A7A7-BBD63B16B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5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4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8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5F36-0549-4198-ACD4-6D2F5C6B09C8}" type="datetimeFigureOut">
              <a:rPr lang="en-US" smtClean="0"/>
              <a:t>26-Sep-20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5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91672" y="688315"/>
            <a:ext cx="10901082" cy="2279561"/>
          </a:xfrm>
          <a:prstGeom prst="rect">
            <a:avLst/>
          </a:prstGeom>
          <a:noFill/>
        </p:spPr>
        <p:txBody>
          <a:bodyPr wrap="square" lIns="68580" tIns="34290" rIns="68580" bIns="34290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মাল্টিমিডিয়া 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ক্লাশে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সবাইকে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05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Content Placeholder 5" descr="flower0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964" y="2691820"/>
            <a:ext cx="4386162" cy="3635730"/>
          </a:xfrm>
          <a:prstGeom prst="rect">
            <a:avLst/>
          </a:prstGeom>
        </p:spPr>
      </p:pic>
      <p:pic>
        <p:nvPicPr>
          <p:cNvPr id="8" name="Content Placeholder 5" descr="flower0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905" y="2672146"/>
            <a:ext cx="4433632" cy="367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10" name="Rectangle 9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1" name="Frame 10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09228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116" y="6016657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036303" y="457245"/>
            <a:ext cx="3960822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নেইঃ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9" name="Frame 1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8E8BE-0ECD-40F8-9334-F983AAEB1463}"/>
              </a:ext>
            </a:extLst>
          </p:cNvPr>
          <p:cNvSpPr txBox="1"/>
          <p:nvPr/>
        </p:nvSpPr>
        <p:spPr>
          <a:xfrm>
            <a:off x="435016" y="1325343"/>
            <a:ext cx="11304038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খেতাব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মুক্তিযোদ্ধার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= 676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EC351B-4763-47B1-9BC7-18E15F0E7E52}"/>
              </a:ext>
            </a:extLst>
          </p:cNvPr>
          <p:cNvGrpSpPr/>
          <p:nvPr/>
        </p:nvGrpSpPr>
        <p:grpSpPr>
          <a:xfrm>
            <a:off x="1693475" y="2193070"/>
            <a:ext cx="7304234" cy="1029532"/>
            <a:chOff x="1693475" y="2193070"/>
            <a:chExt cx="7304234" cy="10295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4A6B0B-3DCA-4E19-AB66-2AFBE14C2E02}"/>
                </a:ext>
              </a:extLst>
            </p:cNvPr>
            <p:cNvSpPr txBox="1"/>
            <p:nvPr/>
          </p:nvSpPr>
          <p:spPr>
            <a:xfrm>
              <a:off x="1693475" y="2206939"/>
              <a:ext cx="5141277" cy="10156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*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বীর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শ্রেষ্ঠ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= 7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6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BD2D45-96EF-4325-8359-DCC0890F7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5400000">
              <a:off x="7715251" y="1783528"/>
              <a:ext cx="872916" cy="169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108C20-AA42-4E6E-AED2-820654B8855F}"/>
              </a:ext>
            </a:extLst>
          </p:cNvPr>
          <p:cNvGrpSpPr/>
          <p:nvPr/>
        </p:nvGrpSpPr>
        <p:grpSpPr>
          <a:xfrm>
            <a:off x="1693475" y="3264723"/>
            <a:ext cx="7304234" cy="1015663"/>
            <a:chOff x="1693475" y="3264723"/>
            <a:chExt cx="7304234" cy="101566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760BA3-A690-41E6-B393-2547F1BFEB17}"/>
                </a:ext>
              </a:extLst>
            </p:cNvPr>
            <p:cNvSpPr txBox="1"/>
            <p:nvPr/>
          </p:nvSpPr>
          <p:spPr>
            <a:xfrm>
              <a:off x="1693475" y="3264723"/>
              <a:ext cx="5141277" cy="1015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*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বীর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উত্তম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= 68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60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AE6615E-CEAD-42E2-A2CD-152F3F44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702388" y="2890698"/>
              <a:ext cx="898644" cy="169199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D0D58B-3153-42D7-BD8B-3648AEE6387C}"/>
              </a:ext>
            </a:extLst>
          </p:cNvPr>
          <p:cNvGrpSpPr/>
          <p:nvPr/>
        </p:nvGrpSpPr>
        <p:grpSpPr>
          <a:xfrm>
            <a:off x="1693474" y="4328941"/>
            <a:ext cx="7300824" cy="1015663"/>
            <a:chOff x="1693474" y="4328941"/>
            <a:chExt cx="7300824" cy="10156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55C4E8-DA47-4CD6-AE8D-F59D3A860962}"/>
                </a:ext>
              </a:extLst>
            </p:cNvPr>
            <p:cNvSpPr txBox="1"/>
            <p:nvPr/>
          </p:nvSpPr>
          <p:spPr>
            <a:xfrm>
              <a:off x="1693474" y="4328941"/>
              <a:ext cx="5141277" cy="10156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*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বীর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বিক্রম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= 175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E1BE50-19F2-4230-B4FD-A0678C06F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5400000">
              <a:off x="7717290" y="3978418"/>
              <a:ext cx="868835" cy="168518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15AB46-962B-4CAD-9B73-29F50A984565}"/>
              </a:ext>
            </a:extLst>
          </p:cNvPr>
          <p:cNvGrpSpPr/>
          <p:nvPr/>
        </p:nvGrpSpPr>
        <p:grpSpPr>
          <a:xfrm>
            <a:off x="1693474" y="5380687"/>
            <a:ext cx="7300825" cy="1033778"/>
            <a:chOff x="1693474" y="5380687"/>
            <a:chExt cx="7300825" cy="103377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13427D-431C-4A3D-B325-1382EC0CC556}"/>
                </a:ext>
              </a:extLst>
            </p:cNvPr>
            <p:cNvSpPr txBox="1"/>
            <p:nvPr/>
          </p:nvSpPr>
          <p:spPr>
            <a:xfrm>
              <a:off x="1693474" y="5380687"/>
              <a:ext cx="5482243" cy="10156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*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বীর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প্রতীক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= 426 </a:t>
              </a:r>
              <a:r>
                <a:rPr lang="en-US" sz="4800" b="1" dirty="0" err="1"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6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3CFBAF-5C35-41BF-9255-8D2885A25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5400000">
              <a:off x="7690050" y="5110217"/>
              <a:ext cx="923323" cy="1685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49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EC215-B969-434D-87E1-1C3B77229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09228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7630D5-C7FC-4D55-A4B1-3FD2C3F17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116" y="6016657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DD315-2059-4F5B-BEF7-3BD2DC2D2000}"/>
              </a:ext>
            </a:extLst>
          </p:cNvPr>
          <p:cNvSpPr txBox="1"/>
          <p:nvPr/>
        </p:nvSpPr>
        <p:spPr>
          <a:xfrm>
            <a:off x="4625007" y="531570"/>
            <a:ext cx="2924055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6048F-CE86-4CF2-84AA-E9C7323E2233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D6621F1-E993-4343-93BB-8061234B7B7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2F5A8-D8D1-4D78-932D-577BEC31E1AB}"/>
              </a:ext>
            </a:extLst>
          </p:cNvPr>
          <p:cNvSpPr txBox="1"/>
          <p:nvPr/>
        </p:nvSpPr>
        <p:spPr>
          <a:xfrm>
            <a:off x="600606" y="1611946"/>
            <a:ext cx="11033786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দেবো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3176BC-EF85-478D-BA78-1D1D31BAF893}"/>
              </a:ext>
            </a:extLst>
          </p:cNvPr>
          <p:cNvSpPr txBox="1"/>
          <p:nvPr/>
        </p:nvSpPr>
        <p:spPr>
          <a:xfrm>
            <a:off x="1310185" y="3111690"/>
            <a:ext cx="4544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4617A5-6DFC-499F-B0A5-FC27268F8778}"/>
              </a:ext>
            </a:extLst>
          </p:cNvPr>
          <p:cNvSpPr txBox="1"/>
          <p:nvPr/>
        </p:nvSpPr>
        <p:spPr>
          <a:xfrm>
            <a:off x="6571152" y="3045979"/>
            <a:ext cx="4544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229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6037730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4880" y="574765"/>
            <a:ext cx="297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065" y="1746178"/>
            <a:ext cx="2566897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১2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১3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906B3C-B666-46B2-BC40-2BF7AEE763EF}"/>
              </a:ext>
            </a:extLst>
          </p:cNvPr>
          <p:cNvGrpSpPr/>
          <p:nvPr/>
        </p:nvGrpSpPr>
        <p:grpSpPr>
          <a:xfrm>
            <a:off x="3626501" y="1282651"/>
            <a:ext cx="7923513" cy="4644818"/>
            <a:chOff x="3626501" y="1282651"/>
            <a:chExt cx="7923513" cy="46448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" t="1074" r="1219" b="2060"/>
            <a:stretch/>
          </p:blipFill>
          <p:spPr>
            <a:xfrm>
              <a:off x="3626501" y="1282651"/>
              <a:ext cx="7923513" cy="4644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769E9A-CD7A-4FA4-9A67-5A5173A3F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298" y="1454003"/>
              <a:ext cx="3622017" cy="42129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FFEE63-B88F-4288-B261-FD90415F2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257" y="1454003"/>
              <a:ext cx="3622017" cy="4202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7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3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22" y="6055913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1" name="Frame 10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48202" y="552272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65616" y="2700541"/>
            <a:ext cx="776896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খেতাব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3678" y="2002372"/>
            <a:ext cx="5939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5616" y="5532693"/>
            <a:ext cx="561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EFB215-64FF-434E-8FC1-95A9B9A2BBBA}"/>
              </a:ext>
            </a:extLst>
          </p:cNvPr>
          <p:cNvSpPr/>
          <p:nvPr/>
        </p:nvSpPr>
        <p:spPr>
          <a:xfrm>
            <a:off x="2129166" y="3595866"/>
            <a:ext cx="776896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জনকে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খেতাব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A9E349-E04E-4B0C-8529-7A4F7730241D}"/>
              </a:ext>
            </a:extLst>
          </p:cNvPr>
          <p:cNvSpPr/>
          <p:nvPr/>
        </p:nvSpPr>
        <p:spPr>
          <a:xfrm>
            <a:off x="2129165" y="4361785"/>
            <a:ext cx="776896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5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50800"/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2727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3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22" y="6055913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0347" y="448280"/>
            <a:ext cx="5514042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4541" y="1768299"/>
            <a:ext cx="7782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বাক্যাংশের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91927C5-F7B9-47D0-9BAA-CDAD5F620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22348"/>
              </p:ext>
            </p:extLst>
          </p:nvPr>
        </p:nvGraphicFramePr>
        <p:xfrm>
          <a:off x="1773657" y="3312434"/>
          <a:ext cx="960396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1984">
                  <a:extLst>
                    <a:ext uri="{9D8B030D-6E8A-4147-A177-3AD203B41FA5}">
                      <a16:colId xmlns:a16="http://schemas.microsoft.com/office/drawing/2014/main" val="3326840951"/>
                    </a:ext>
                  </a:extLst>
                </a:gridCol>
                <a:gridCol w="4801984">
                  <a:extLst>
                    <a:ext uri="{9D8B030D-6E8A-4147-A177-3AD203B41FA5}">
                      <a16:colId xmlns:a16="http://schemas.microsoft.com/office/drawing/2014/main" val="162261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যুদ্ধের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সর্বোচ্চ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খেতাব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শ্রেষ্ঠ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কত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মুক্তিযুদ্ধে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অবদানের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খেতাব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দেওয়া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ধরণের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বীরশ্রেষ্ঠ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8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0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3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22" y="6055913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6001" y="5175178"/>
            <a:ext cx="7579835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AA729-2478-4B0E-A491-11CEDC8FC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0" y="723331"/>
            <a:ext cx="10536072" cy="45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7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7" name="TextBox 10"/>
          <p:cNvSpPr txBox="1"/>
          <p:nvPr/>
        </p:nvSpPr>
        <p:spPr>
          <a:xfrm>
            <a:off x="4518212" y="581564"/>
            <a:ext cx="3155576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87793" y="1351005"/>
            <a:ext cx="10209697" cy="5118609"/>
            <a:chOff x="324808" y="1200472"/>
            <a:chExt cx="8462300" cy="48193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4539916" y="1200472"/>
              <a:ext cx="4247192" cy="481932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324808" y="1200472"/>
              <a:ext cx="4247192" cy="4819328"/>
            </a:xfrm>
            <a:prstGeom prst="rect">
              <a:avLst/>
            </a:prstGeom>
          </p:spPr>
        </p:pic>
        <p:sp>
          <p:nvSpPr>
            <p:cNvPr id="14" name="TextBox 15"/>
            <p:cNvSpPr txBox="1"/>
            <p:nvPr/>
          </p:nvSpPr>
          <p:spPr>
            <a:xfrm>
              <a:off x="4648200" y="2057400"/>
              <a:ext cx="3733800" cy="228927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সিরাজুল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হক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নগরবোয়ালিয়া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জাজিরা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শরীয়তপুর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01730852125</a:t>
              </a:r>
            </a:p>
            <a:p>
              <a:pPr algn="ctr"/>
              <a:r>
                <a:rPr lang="en-US" sz="2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Email: sirajmaster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1976@gmail.com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50" y="1809715"/>
              <a:ext cx="3242511" cy="346712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90" y="6018797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9" name="Frame 1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5870907"/>
            <a:ext cx="551258" cy="624023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8" name="TextBox 10"/>
          <p:cNvSpPr txBox="1"/>
          <p:nvPr/>
        </p:nvSpPr>
        <p:spPr>
          <a:xfrm>
            <a:off x="4368052" y="553132"/>
            <a:ext cx="3606289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4987636" y="2493750"/>
            <a:ext cx="6755641" cy="29238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749" y="5870907"/>
            <a:ext cx="635352" cy="58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6" name="Frame 1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544B8-0462-4072-894E-AD486ED20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23" y="1696647"/>
            <a:ext cx="3733800" cy="45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8" name="TextBox 10"/>
          <p:cNvSpPr txBox="1"/>
          <p:nvPr/>
        </p:nvSpPr>
        <p:spPr>
          <a:xfrm>
            <a:off x="3986493" y="597517"/>
            <a:ext cx="4322924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5982938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824695" y="2131459"/>
            <a:ext cx="10309412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/>
            <a:r>
              <a:rPr lang="bn-IN" sz="40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১৪.২.৩ মুক্তিযুদ্ধে অবদানের</a:t>
            </a:r>
            <a:r>
              <a:rPr lang="bn-BD" sz="40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 হিসেবে দেওয়া </a:t>
            </a:r>
            <a:r>
              <a:rPr lang="en-US" sz="40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1" indent="0">
              <a:buNone/>
            </a:pPr>
            <a:r>
              <a:rPr lang="en-US" sz="40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0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উপাধিগুলোর নাম বলতে </a:t>
            </a:r>
            <a:r>
              <a:rPr lang="bn-BD" sz="40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176" y="3927542"/>
            <a:ext cx="10309412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/>
            <a:r>
              <a:rPr lang="en-US" sz="40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14.3.1</a:t>
            </a:r>
            <a:r>
              <a:rPr lang="en-US" sz="40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চেতনায় দেশপ্রেম ও জাতীয়তাবোধে উদ্বুদ্ধ </a:t>
            </a:r>
            <a:r>
              <a:rPr lang="en-US" sz="40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1" indent="0">
              <a:buNone/>
            </a:pPr>
            <a:r>
              <a:rPr lang="en-US" sz="40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0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দেশ গড়ার কাজে অংশ নেবে</a:t>
            </a:r>
            <a:r>
              <a:rPr lang="bn-BD" sz="4000" b="1" dirty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6" name="Frame 1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5990665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02228" y="2188693"/>
            <a:ext cx="9470571" cy="147732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আনলে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6" name="Frame 1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2228" y="790977"/>
            <a:ext cx="9470571" cy="7848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dirty="0" err="1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শুণি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" name="eksagorrokterbinimoy">
            <a:hlinkClick r:id="" action="ppaction://media"/>
            <a:extLst>
              <a:ext uri="{FF2B5EF4-FFF2-40B4-BE49-F238E27FC236}">
                <a16:creationId xmlns:a16="http://schemas.microsoft.com/office/drawing/2014/main" id="{20BE507F-FE4A-444B-AB9D-425930147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235" y="4470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" y="5961873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98" y="5943176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2307584" y="593288"/>
            <a:ext cx="7467976" cy="7155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5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3" name="Frame 2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B62EF5-D28C-4BBB-8C34-C8847FE3B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91" y="1537400"/>
            <a:ext cx="3059234" cy="33384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DDA823-E881-44B7-99E9-903767A5C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47" y="1537400"/>
            <a:ext cx="3265320" cy="33384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96B98-2FAC-497F-A7A4-B20C77B3BE01}"/>
              </a:ext>
            </a:extLst>
          </p:cNvPr>
          <p:cNvSpPr txBox="1"/>
          <p:nvPr/>
        </p:nvSpPr>
        <p:spPr>
          <a:xfrm>
            <a:off x="1601147" y="4370522"/>
            <a:ext cx="160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46B69D-D0CD-4FE7-B0FE-5F19155EDD6F}"/>
              </a:ext>
            </a:extLst>
          </p:cNvPr>
          <p:cNvSpPr txBox="1"/>
          <p:nvPr/>
        </p:nvSpPr>
        <p:spPr>
          <a:xfrm>
            <a:off x="7270943" y="4288477"/>
            <a:ext cx="160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B62D61-D44E-46D6-BBB5-236E3F203CA2}"/>
              </a:ext>
            </a:extLst>
          </p:cNvPr>
          <p:cNvSpPr txBox="1"/>
          <p:nvPr/>
        </p:nvSpPr>
        <p:spPr>
          <a:xfrm>
            <a:off x="658004" y="4965469"/>
            <a:ext cx="4787590" cy="103105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সিপাহি মোস্তফা কামাল </a:t>
            </a:r>
          </a:p>
          <a:p>
            <a:pPr algn="ctr"/>
            <a:r>
              <a:rPr lang="bn-IN" sz="2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ডিসেম্বর ১৯৪৭ – ১৭ এপ্রিল ১৯৭১ </a:t>
            </a:r>
            <a:endParaRPr lang="en-US" sz="2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4717B2-EAD2-43AB-A0F3-79E2CE3E31E8}"/>
              </a:ext>
            </a:extLst>
          </p:cNvPr>
          <p:cNvSpPr txBox="1"/>
          <p:nvPr/>
        </p:nvSpPr>
        <p:spPr>
          <a:xfrm>
            <a:off x="6216294" y="5061225"/>
            <a:ext cx="4885945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ফ্লাইট লেফটেন্যান্ট মতিউর রহমান</a:t>
            </a:r>
          </a:p>
          <a:p>
            <a:pPr algn="ctr"/>
            <a:r>
              <a:rPr lang="bn-IN" sz="2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(২৯ অক্টোবর ১৯৪১ – ২০ আগস্ট ১৯৭১) </a:t>
            </a:r>
            <a:endParaRPr lang="en-US" sz="2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25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6" y="6048059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5969749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9" name="Frame 2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B1DD6A8-541E-4452-9FBB-7EA19758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4" y="622118"/>
            <a:ext cx="3749317" cy="357278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2600163-BFE2-45CA-B0F5-5E9DCF77880F}"/>
              </a:ext>
            </a:extLst>
          </p:cNvPr>
          <p:cNvSpPr txBox="1"/>
          <p:nvPr/>
        </p:nvSpPr>
        <p:spPr>
          <a:xfrm>
            <a:off x="1322177" y="4194904"/>
            <a:ext cx="160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40E61A-3B45-4017-A14E-044CA146A606}"/>
              </a:ext>
            </a:extLst>
          </p:cNvPr>
          <p:cNvSpPr txBox="1"/>
          <p:nvPr/>
        </p:nvSpPr>
        <p:spPr>
          <a:xfrm>
            <a:off x="648694" y="4806308"/>
            <a:ext cx="4161335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ল্যান্স নায়েক মুন্সি আব্দুর রউফ </a:t>
            </a:r>
          </a:p>
          <a:p>
            <a:pPr algn="ctr"/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 মে ১৯৪৩ – ৮ এপ্রিল ১৯৭১)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4D5B9-A8EC-4B94-B235-7A3BE81F3405}"/>
              </a:ext>
            </a:extLst>
          </p:cNvPr>
          <p:cNvSpPr txBox="1"/>
          <p:nvPr/>
        </p:nvSpPr>
        <p:spPr>
          <a:xfrm>
            <a:off x="4550674" y="622118"/>
            <a:ext cx="682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4174C-18D3-4395-95ED-DB2188C4E768}"/>
              </a:ext>
            </a:extLst>
          </p:cNvPr>
          <p:cNvSpPr txBox="1"/>
          <p:nvPr/>
        </p:nvSpPr>
        <p:spPr>
          <a:xfrm>
            <a:off x="7961749" y="991450"/>
            <a:ext cx="160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F85AF9-06A8-4824-92F8-0A6EF6CE6412}"/>
              </a:ext>
            </a:extLst>
          </p:cNvPr>
          <p:cNvSpPr txBox="1"/>
          <p:nvPr/>
        </p:nvSpPr>
        <p:spPr>
          <a:xfrm>
            <a:off x="4528089" y="2096825"/>
            <a:ext cx="682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016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5951562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2512942" y="714879"/>
            <a:ext cx="6423768" cy="14196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625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62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25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9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450506" y="2537911"/>
            <a:ext cx="754380" cy="9209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131376" y="3862255"/>
            <a:ext cx="9856922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উপাধি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5" name="Frame 1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6055914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63844" y="1656842"/>
            <a:ext cx="10864312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8952" y="3774238"/>
            <a:ext cx="3654575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বীরশ্রেষ্ঠ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3" name="Frame 2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D8D74-0599-4C3E-BAAE-70A92952CF86}"/>
              </a:ext>
            </a:extLst>
          </p:cNvPr>
          <p:cNvSpPr txBox="1"/>
          <p:nvPr/>
        </p:nvSpPr>
        <p:spPr>
          <a:xfrm>
            <a:off x="6342093" y="3794409"/>
            <a:ext cx="3654575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2।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বীরউত্তম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E50247-CE22-456E-BC5A-445938BD9E94}"/>
              </a:ext>
            </a:extLst>
          </p:cNvPr>
          <p:cNvSpPr txBox="1"/>
          <p:nvPr/>
        </p:nvSpPr>
        <p:spPr>
          <a:xfrm>
            <a:off x="1348952" y="5152971"/>
            <a:ext cx="3654575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বীরবিক্রম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10C19-4471-433E-A881-F385C03BDF7A}"/>
              </a:ext>
            </a:extLst>
          </p:cNvPr>
          <p:cNvSpPr txBox="1"/>
          <p:nvPr/>
        </p:nvSpPr>
        <p:spPr>
          <a:xfrm>
            <a:off x="6342094" y="5173142"/>
            <a:ext cx="3654575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বীরপ্রতীক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D72855-6118-4D87-B7B6-9C5C58410968}"/>
              </a:ext>
            </a:extLst>
          </p:cNvPr>
          <p:cNvSpPr txBox="1"/>
          <p:nvPr/>
        </p:nvSpPr>
        <p:spPr>
          <a:xfrm>
            <a:off x="3894873" y="522296"/>
            <a:ext cx="4644693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1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425</Words>
  <Application>Microsoft Office PowerPoint</Application>
  <PresentationFormat>Widescreen</PresentationFormat>
  <Paragraphs>73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siraj master</cp:lastModifiedBy>
  <cp:revision>230</cp:revision>
  <dcterms:created xsi:type="dcterms:W3CDTF">2018-11-27T01:04:02Z</dcterms:created>
  <dcterms:modified xsi:type="dcterms:W3CDTF">2020-09-26T16:41:51Z</dcterms:modified>
</cp:coreProperties>
</file>