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262a+zf1+uxOP8Keqh3pag==" hashData="aoKwzh62IPaE2xntnbgR8yi/iIx2Pli6mrLvCvUUr0Em8mQfIRAR54LDDAxBKrWpw2rIbIxkoh6QYP3lCMa7D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9E1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5106B-46B5-483C-9ED3-DE79DF35D81E}" type="datetimeFigureOut">
              <a:rPr lang="en-US" smtClean="0"/>
              <a:t>25-Sep-20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5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5106B-46B5-483C-9ED3-DE79DF35D81E}" type="datetimeFigureOut">
              <a:rPr lang="en-US" smtClean="0"/>
              <a:t>25-Sep-20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3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5106B-46B5-483C-9ED3-DE79DF35D81E}" type="datetimeFigureOut">
              <a:rPr lang="en-US" smtClean="0"/>
              <a:t>25-Sep-20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9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5106B-46B5-483C-9ED3-DE79DF35D81E}" type="datetimeFigureOut">
              <a:rPr lang="en-US" smtClean="0"/>
              <a:t>25-Sep-20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3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5106B-46B5-483C-9ED3-DE79DF35D81E}" type="datetimeFigureOut">
              <a:rPr lang="en-US" smtClean="0"/>
              <a:t>25-Sep-20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7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5106B-46B5-483C-9ED3-DE79DF35D81E}" type="datetimeFigureOut">
              <a:rPr lang="en-US" smtClean="0"/>
              <a:t>25-Sep-20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5106B-46B5-483C-9ED3-DE79DF35D81E}" type="datetimeFigureOut">
              <a:rPr lang="en-US" smtClean="0"/>
              <a:t>25-Sep-20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8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5106B-46B5-483C-9ED3-DE79DF35D81E}" type="datetimeFigureOut">
              <a:rPr lang="en-US" smtClean="0"/>
              <a:t>25-Sep-20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0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5106B-46B5-483C-9ED3-DE79DF35D81E}" type="datetimeFigureOut">
              <a:rPr lang="en-US" smtClean="0"/>
              <a:t>25-Sep-20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2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5106B-46B5-483C-9ED3-DE79DF35D81E}" type="datetimeFigureOut">
              <a:rPr lang="en-US" smtClean="0"/>
              <a:t>25-Sep-20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5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5106B-46B5-483C-9ED3-DE79DF35D81E}" type="datetimeFigureOut">
              <a:rPr lang="en-US" smtClean="0"/>
              <a:t>25-Sep-20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79000">
                <a:srgbClr val="7030A0"/>
              </a:gs>
              <a:gs pos="44000">
                <a:srgbClr val="00B050"/>
              </a:gs>
              <a:gs pos="34000">
                <a:srgbClr val="FF0066">
                  <a:lumMod val="91000"/>
                  <a:alpha val="95000"/>
                </a:srgbClr>
              </a:gs>
              <a:gs pos="83000">
                <a:schemeClr val="accent4">
                  <a:lumMod val="0"/>
                  <a:lumOff val="100000"/>
                </a:schemeClr>
              </a:gs>
              <a:gs pos="93000">
                <a:srgbClr val="002060"/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27018" y="6662055"/>
            <a:ext cx="129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B5106B-46B5-483C-9ED3-DE79DF35D81E}" type="datetimeFigureOut">
              <a:rPr lang="en-US" smtClean="0"/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25-Sep-20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696786" y="6675118"/>
            <a:ext cx="762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800" kern="1200" dirty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সাইফুল ইসলাম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সহকারী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</a:t>
            </a:r>
            <a:r>
              <a:rPr lang="bn-IN" sz="1800" kern="1200" dirty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সর্বলক্ষণা আলিম মাদরাসা মনোহরদী নরসিংদী মোবাইল-০১৭৫৩০৯৩৫৫৫</a:t>
            </a:r>
            <a:endParaRPr lang="en-US" sz="1800" kern="1200" dirty="0">
              <a:solidFill>
                <a:schemeClr val="tx1"/>
              </a:solidFill>
              <a:effectLst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74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834" y="1702432"/>
            <a:ext cx="5747658" cy="37378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01AF53A7-1BB4-49B4-B20D-446B90BCF044}"/>
              </a:ext>
            </a:extLst>
          </p:cNvPr>
          <p:cNvSpPr txBox="1"/>
          <p:nvPr/>
        </p:nvSpPr>
        <p:spPr>
          <a:xfrm>
            <a:off x="1205947" y="174859"/>
            <a:ext cx="9806609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7200" b="1" dirty="0" err="1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endParaRPr lang="en-US" sz="7200" b="1" dirty="0">
              <a:ln>
                <a:solidFill>
                  <a:srgbClr val="00206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22"/>
          <a:stretch/>
        </p:blipFill>
        <p:spPr>
          <a:xfrm>
            <a:off x="291548" y="6060728"/>
            <a:ext cx="11635409" cy="6249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0592">
            <a:off x="291772" y="3027509"/>
            <a:ext cx="2152650" cy="32552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0592" flipH="1">
            <a:off x="9643047" y="3027002"/>
            <a:ext cx="2141427" cy="325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362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97725" y="617944"/>
            <a:ext cx="9966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চিত্রগুলো ভালোভাবে লক্ষ কর, কী দেখতে পাচ্ছ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3327" y="5273906"/>
            <a:ext cx="11195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বিয়ের ছবি, বিয়েতে দেনা পাওনার ছবি , ও নির্যাতনের ছবি  ।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2840" y="1856942"/>
            <a:ext cx="11566319" cy="2975400"/>
            <a:chOff x="312840" y="1856942"/>
            <a:chExt cx="11566319" cy="2975400"/>
          </a:xfrm>
        </p:grpSpPr>
        <p:grpSp>
          <p:nvGrpSpPr>
            <p:cNvPr id="6" name="Group 5"/>
            <p:cNvGrpSpPr/>
            <p:nvPr/>
          </p:nvGrpSpPr>
          <p:grpSpPr>
            <a:xfrm>
              <a:off x="312840" y="1943775"/>
              <a:ext cx="11566319" cy="2888567"/>
              <a:chOff x="297601" y="1538826"/>
              <a:chExt cx="11566319" cy="2888567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97314" y="1538826"/>
                <a:ext cx="3866606" cy="2888567"/>
              </a:xfrm>
              <a:prstGeom prst="snip2Diag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88900" algn="tl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601" y="1538826"/>
                <a:ext cx="3278778" cy="2575974"/>
              </a:xfrm>
              <a:prstGeom prst="snip2Diag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88900" algn="tl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03" y="1856942"/>
              <a:ext cx="3937609" cy="2885852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395190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9491" y="554182"/>
            <a:ext cx="3020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62" y="1469728"/>
            <a:ext cx="4402183" cy="28300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783771" y="5277190"/>
            <a:ext cx="9966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যৌতুকের কুফলগুলো বর্ণনা করে লেখ ।</a:t>
            </a:r>
          </a:p>
        </p:txBody>
      </p:sp>
    </p:spTree>
    <p:extLst>
      <p:ext uri="{BB962C8B-B14F-4D97-AF65-F5344CB8AC3E}">
        <p14:creationId xmlns:p14="http://schemas.microsoft.com/office/powerpoint/2010/main" val="194807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50028" y="733332"/>
            <a:ext cx="3891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431" y="1779188"/>
            <a:ext cx="116651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lnSpc>
                <a:spcPct val="150000"/>
              </a:lnSpc>
              <a:buFont typeface="+mj-lt"/>
              <a:buAutoNum type="arabicPeriod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নিরুপমার বরপক্ষ কত টাকা পণ চেয়েছিল ?</a:t>
            </a:r>
          </a:p>
          <a:p>
            <a:pPr marL="742950" indent="-742950" algn="ctr">
              <a:lnSpc>
                <a:spcPct val="150000"/>
              </a:lnSpc>
              <a:buFont typeface="+mj-lt"/>
              <a:buAutoNum type="arabicPeriod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‘শাস্ত্র শিক্ষা, নীতিশিক্ষা একেবারে নেই’ এ কথা বলার কারণ কী ?</a:t>
            </a:r>
          </a:p>
          <a:p>
            <a:pPr marL="742950" indent="-742950" algn="ctr">
              <a:lnSpc>
                <a:spcPct val="150000"/>
              </a:lnSpc>
              <a:buFont typeface="+mj-lt"/>
              <a:buAutoNum type="arabicPeriod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রামসুন্দর কোন মাসে মেয়েকে ঘরে আনার প্রতিজ্ঞা করেন ?</a:t>
            </a:r>
          </a:p>
          <a:p>
            <a:pPr marL="742950" indent="-742950" algn="ctr">
              <a:lnSpc>
                <a:spcPct val="150000"/>
              </a:lnSpc>
              <a:buFont typeface="+mj-lt"/>
              <a:buAutoNum type="arabicPeriod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জানা যৌতুক প্রথার শিকার  কোন মেয়ের কাহিনি লেখ ।</a:t>
            </a:r>
          </a:p>
          <a:p>
            <a:pPr marL="742950" indent="-742950" algn="ctr">
              <a:buFont typeface="+mj-lt"/>
              <a:buAutoNum type="arabicPeriod"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91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9491" y="554182"/>
            <a:ext cx="3020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4" y="1379634"/>
            <a:ext cx="5277394" cy="33043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65463" y="5161539"/>
            <a:ext cx="11861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‘দেনা পাওনা’ গল্পে যৌতুক প্রথার যে দিকগুলো ফুটে উঠেছে ব্যখ্যা করে লিখে আনবে ।</a:t>
            </a:r>
          </a:p>
        </p:txBody>
      </p:sp>
    </p:spTree>
    <p:extLst>
      <p:ext uri="{BB962C8B-B14F-4D97-AF65-F5344CB8AC3E}">
        <p14:creationId xmlns:p14="http://schemas.microsoft.com/office/powerpoint/2010/main" val="194985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A7B2B7-FDC7-441E-B947-24D6D0EF5E8E}"/>
              </a:ext>
            </a:extLst>
          </p:cNvPr>
          <p:cNvSpPr txBox="1"/>
          <p:nvPr/>
        </p:nvSpPr>
        <p:spPr>
          <a:xfrm>
            <a:off x="190499" y="610619"/>
            <a:ext cx="1174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>
                <a:ln w="0"/>
                <a:latin typeface="NikoshBAN" pitchFamily="2" charset="0"/>
                <a:cs typeface="NikoshBAN" pitchFamily="2" charset="0"/>
              </a:rPr>
              <a:t>আজকের মত সবাইকে ধন্যবাদ</a:t>
            </a:r>
            <a:endParaRPr lang="en-US" sz="5400" dirty="0">
              <a:ln w="0"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10" y="2243955"/>
            <a:ext cx="5603967" cy="2888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62149" y="5628846"/>
            <a:ext cx="10321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যৌতুক একটি সামাজিক ব্যধি । আসুন যৌতুক মুক্ত সমাজ গড়ি ।</a:t>
            </a:r>
          </a:p>
        </p:txBody>
      </p:sp>
    </p:spTree>
    <p:extLst>
      <p:ext uri="{BB962C8B-B14F-4D97-AF65-F5344CB8AC3E}">
        <p14:creationId xmlns:p14="http://schemas.microsoft.com/office/powerpoint/2010/main" val="397100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666205" y="774816"/>
            <a:ext cx="10437466" cy="5361185"/>
            <a:chOff x="666205" y="774816"/>
            <a:chExt cx="10437466" cy="5361185"/>
          </a:xfrm>
        </p:grpSpPr>
        <p:sp>
          <p:nvSpPr>
            <p:cNvPr id="5" name="TextBox 4"/>
            <p:cNvSpPr txBox="1"/>
            <p:nvPr/>
          </p:nvSpPr>
          <p:spPr>
            <a:xfrm>
              <a:off x="666205" y="3350623"/>
              <a:ext cx="4088675" cy="2785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en-US" sz="3200" b="1" dirty="0" err="1">
                  <a:ln w="0"/>
                </a:rPr>
                <a:t>সাইফুল</a:t>
              </a:r>
              <a:r>
                <a:rPr lang="en-US" altLang="en-US" sz="3200" b="1" dirty="0">
                  <a:ln w="0"/>
                </a:rPr>
                <a:t> </a:t>
              </a:r>
              <a:r>
                <a:rPr lang="en-GB" altLang="en-US" sz="3200" b="1" dirty="0" err="1">
                  <a:ln w="0"/>
                </a:rPr>
                <a:t>ইসলাম</a:t>
              </a:r>
              <a:endParaRPr lang="zh-CN" altLang="en-US" sz="3200" dirty="0"/>
            </a:p>
            <a:p>
              <a:pPr algn="ctr"/>
              <a:r>
                <a:rPr lang="en-GB" altLang="en-US" sz="3200" b="1" dirty="0" err="1">
                  <a:ln w="0"/>
                </a:rPr>
                <a:t>সহকারী</a:t>
              </a:r>
              <a:r>
                <a:rPr lang="en-US" altLang="en-US" sz="3200" b="1" dirty="0">
                  <a:ln w="0"/>
                </a:rPr>
                <a:t> </a:t>
              </a:r>
              <a:r>
                <a:rPr lang="en-GB" altLang="en-US" sz="3200" b="1" dirty="0" err="1">
                  <a:ln w="0"/>
                </a:rPr>
                <a:t>শিক্ষক</a:t>
              </a:r>
              <a:endParaRPr lang="bn-IN" altLang="en-US" sz="3200" b="1" dirty="0">
                <a:ln w="0"/>
              </a:endParaRPr>
            </a:p>
            <a:p>
              <a:pPr algn="ctr">
                <a:spcBef>
                  <a:spcPts val="600"/>
                </a:spcBef>
              </a:pPr>
              <a:r>
                <a:rPr lang="en-GB" altLang="en-US" sz="3200" dirty="0" err="1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সর্বলক্ষণা</a:t>
              </a:r>
              <a:r>
                <a:rPr lang="en-US" altLang="en-US" sz="3200" dirty="0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GB" altLang="en-US" sz="3200" dirty="0" err="1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আলিম</a:t>
              </a:r>
              <a:r>
                <a:rPr lang="en-US" altLang="en-US" sz="3200" dirty="0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GB" altLang="en-US" sz="3200" dirty="0" err="1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মাদ্রাসা</a:t>
              </a:r>
              <a:endParaRPr lang="en-US" sz="3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spcBef>
                  <a:spcPts val="600"/>
                </a:spcBef>
              </a:pPr>
              <a:r>
                <a:rPr lang="en-GB" altLang="en-US" sz="3200" dirty="0" err="1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মনোহ</a:t>
              </a:r>
              <a:r>
                <a:rPr lang="en-US" altLang="en-US" sz="3200" dirty="0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র</a:t>
              </a:r>
              <a:r>
                <a:rPr lang="en-GB" altLang="en-US" sz="3200" dirty="0" err="1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দী</a:t>
              </a:r>
              <a:r>
                <a:rPr lang="en-US" altLang="en-US" sz="3200" dirty="0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en-GB" altLang="en-US" sz="3200" dirty="0" err="1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নরসিংদী</a:t>
              </a:r>
              <a:r>
                <a:rPr lang="bn-IN" altLang="en-US" sz="3200" dirty="0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।</a:t>
              </a:r>
              <a:endParaRPr lang="en-US" altLang="en-US" sz="3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3200" dirty="0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01753093555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49934" y="774816"/>
              <a:ext cx="316121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5530" y="1401748"/>
              <a:ext cx="2741808" cy="178308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41568" y="3344092"/>
              <a:ext cx="3762103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শ্রেণীঃ ৯ম-১০ম</a:t>
              </a:r>
            </a:p>
            <a:p>
              <a:pPr algn="just"/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বাংলা সাহিত্য</a:t>
              </a:r>
            </a:p>
            <a:p>
              <a:pPr algn="just"/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পাঠঃ দেনাপাওনা ( গদ্য )</a:t>
              </a:r>
            </a:p>
            <a:p>
              <a:pPr algn="just"/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সময়ঃ ৫০ মিনিট</a:t>
              </a:r>
            </a:p>
            <a:p>
              <a:pPr algn="just"/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তারিখঃ ১5-৩-২০ ইং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991" y="815721"/>
            <a:ext cx="1828906" cy="233566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769342" y="3636990"/>
            <a:ext cx="4183052" cy="34024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87341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56096" y="509791"/>
            <a:ext cx="8085908" cy="4996870"/>
            <a:chOff x="2156096" y="629059"/>
            <a:chExt cx="8085908" cy="499687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6096" y="1487046"/>
              <a:ext cx="8085908" cy="4138883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A9D6C9B-2989-4936-A376-1CE37075690C}"/>
                </a:ext>
              </a:extLst>
            </p:cNvPr>
            <p:cNvSpPr txBox="1"/>
            <p:nvPr/>
          </p:nvSpPr>
          <p:spPr>
            <a:xfrm>
              <a:off x="2576620" y="629059"/>
              <a:ext cx="72448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চিত্রটি লক্ষ কর, কী দেখতে পাচ্ছ ? </a:t>
              </a: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22"/>
          <a:stretch/>
        </p:blipFill>
        <p:spPr>
          <a:xfrm>
            <a:off x="304799" y="6060728"/>
            <a:ext cx="11608905" cy="62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03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>
            <a:extLst>
              <a:ext uri="{FF2B5EF4-FFF2-40B4-BE49-F238E27FC236}">
                <a16:creationId xmlns:a16="http://schemas.microsoft.com/office/drawing/2014/main" id="{0A9D6C9B-2989-4936-A376-1CE37075690C}"/>
              </a:ext>
            </a:extLst>
          </p:cNvPr>
          <p:cNvSpPr txBox="1"/>
          <p:nvPr/>
        </p:nvSpPr>
        <p:spPr>
          <a:xfrm>
            <a:off x="2425504" y="459278"/>
            <a:ext cx="7244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39" y="1264980"/>
            <a:ext cx="7340990" cy="4305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22"/>
          <a:stretch/>
        </p:blipFill>
        <p:spPr>
          <a:xfrm>
            <a:off x="278295" y="6060728"/>
            <a:ext cx="11661913" cy="62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1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399" y="2421109"/>
            <a:ext cx="111251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lnSpc>
                <a:spcPct val="150000"/>
              </a:lnSpc>
              <a:buAutoNum type="arabicPeriod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লেখকের সংক্ষিপ্ত পরিচয় উল্লেখ করতে পারবে; 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2. শব্দার্থ  লিখতে পারব;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৩. যৌতুক প্রথার কুফলগুলো বর্ণনা করতে পারবে;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৪. লেখক রবীন্দ্রনাথ ঠাকুরের ‘দেনা পাওনা’গল্পে যৌতুক প্রথার যে দিকগুলো ফুটে উঠেছে তা ব্যখ্যা করতে পারবে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74617" y="524531"/>
            <a:ext cx="4821382" cy="1602503"/>
            <a:chOff x="1033550" y="800776"/>
            <a:chExt cx="4821382" cy="1602503"/>
          </a:xfrm>
        </p:grpSpPr>
        <p:sp>
          <p:nvSpPr>
            <p:cNvPr id="5" name="TextBox 4"/>
            <p:cNvSpPr txBox="1"/>
            <p:nvPr/>
          </p:nvSpPr>
          <p:spPr>
            <a:xfrm>
              <a:off x="1033550" y="1756948"/>
              <a:ext cx="48213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এই পাঠ শেষে শিক্ষার্থীরা…..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93868" y="800776"/>
              <a:ext cx="31034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শিখন ফল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124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26571" y="326571"/>
            <a:ext cx="11560629" cy="6335485"/>
            <a:chOff x="326571" y="326571"/>
            <a:chExt cx="11560629" cy="633548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571" y="326571"/>
              <a:ext cx="11560629" cy="633548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3" name="Rounded Rectangle 2"/>
            <p:cNvSpPr/>
            <p:nvPr/>
          </p:nvSpPr>
          <p:spPr>
            <a:xfrm>
              <a:off x="4127862" y="953589"/>
              <a:ext cx="2090057" cy="56170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ম</a:t>
              </a:r>
              <a:r>
                <a:rPr lang="en-US" dirty="0">
                  <a:solidFill>
                    <a:schemeClr val="tx1"/>
                  </a:solidFill>
                </a:rPr>
                <a:t>লেখক পরিচিতি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5550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497" y="1430774"/>
            <a:ext cx="4772297" cy="35331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7927" y="498764"/>
            <a:ext cx="30618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5356064"/>
            <a:ext cx="9545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লেখক রবীন্দ্রনাথ ঠাকুর সম্পর্কে তিনটি বাক্য লেখ । </a:t>
            </a:r>
          </a:p>
        </p:txBody>
      </p:sp>
    </p:spTree>
    <p:extLst>
      <p:ext uri="{BB962C8B-B14F-4D97-AF65-F5344CB8AC3E}">
        <p14:creationId xmlns:p14="http://schemas.microsoft.com/office/powerpoint/2010/main" val="216564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634" y="452135"/>
            <a:ext cx="11547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 গুলোর অর্থ জেনে নাও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4153" y="1068580"/>
            <a:ext cx="811856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তুমুল – প্রবল ।</a:t>
            </a: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অনুরাগ – আসক্তি ।</a:t>
            </a: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হতোদ্যম – উদ্যমহীন ।</a:t>
            </a: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প্রতিপত্তি – সম্মান ।</a:t>
            </a: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আক্রোশ – বিদ্বেষ ।</a:t>
            </a: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শরশয্যা – মৃত্যুশয্যা ।</a:t>
            </a: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বন্দোবস্ত – ব্যবস্থা ।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7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790" y="1462760"/>
            <a:ext cx="4219302" cy="3527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9491" y="554182"/>
            <a:ext cx="3020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9467" y="5491686"/>
            <a:ext cx="9853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যে কোন তিনটি শব্দের অর্থ  লেখ ।</a:t>
            </a:r>
          </a:p>
        </p:txBody>
      </p:sp>
    </p:spTree>
    <p:extLst>
      <p:ext uri="{BB962C8B-B14F-4D97-AF65-F5344CB8AC3E}">
        <p14:creationId xmlns:p14="http://schemas.microsoft.com/office/powerpoint/2010/main" val="124424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273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等线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PC</dc:creator>
  <cp:lastModifiedBy>Siful</cp:lastModifiedBy>
  <cp:revision>28</cp:revision>
  <dcterms:created xsi:type="dcterms:W3CDTF">2020-09-14T13:18:00Z</dcterms:created>
  <dcterms:modified xsi:type="dcterms:W3CDTF">2020-09-25T03:05:08Z</dcterms:modified>
</cp:coreProperties>
</file>